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767b2b518a45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b0964364be458d"/>
  </p:sldMasterIdLst>
  <p:sldIdLst>
    <p:sldId xmlns:r="http://schemas.openxmlformats.org/officeDocument/2006/relationships" id="256" r:id="Rca475ef27c7a4c83"/>
    <p:sldId xmlns:r="http://schemas.openxmlformats.org/officeDocument/2006/relationships" id="257" r:id="R01da92f3419646b6"/>
    <p:sldId xmlns:r="http://schemas.openxmlformats.org/officeDocument/2006/relationships" id="258" r:id="R44e5669e768d471e"/>
    <p:sldId xmlns:r="http://schemas.openxmlformats.org/officeDocument/2006/relationships" id="259" r:id="R58202c778cb84ff3"/>
    <p:sldId xmlns:r="http://schemas.openxmlformats.org/officeDocument/2006/relationships" id="260" r:id="Rfdaea20c9e684f79"/>
    <p:sldId xmlns:r="http://schemas.openxmlformats.org/officeDocument/2006/relationships" id="261" r:id="R0c766d664671452f"/>
    <p:sldId xmlns:r="http://schemas.openxmlformats.org/officeDocument/2006/relationships" id="262" r:id="Radb8d1dbcb224f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b0964364be458d" /><Relationship Type="http://schemas.openxmlformats.org/officeDocument/2006/relationships/slide" Target="/ppt/slides/slide1.xml" Id="Rca475ef27c7a4c83" /><Relationship Type="http://schemas.openxmlformats.org/officeDocument/2006/relationships/slide" Target="/ppt/slides/slide2.xml" Id="R01da92f3419646b6" /><Relationship Type="http://schemas.openxmlformats.org/officeDocument/2006/relationships/slide" Target="/ppt/slides/slide3.xml" Id="R44e5669e768d471e" /><Relationship Type="http://schemas.openxmlformats.org/officeDocument/2006/relationships/slide" Target="/ppt/slides/slide4.xml" Id="R58202c778cb84ff3" /><Relationship Type="http://schemas.openxmlformats.org/officeDocument/2006/relationships/slide" Target="/ppt/slides/slide5.xml" Id="Rfdaea20c9e684f79" /><Relationship Type="http://schemas.openxmlformats.org/officeDocument/2006/relationships/slide" Target="/ppt/slides/slide6.xml" Id="R0c766d664671452f" /><Relationship Type="http://schemas.openxmlformats.org/officeDocument/2006/relationships/slide" Target="/ppt/slides/slide7.xml" Id="Radb8d1dbcb224f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0f2283946049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86f314735404b" /><Relationship Type="http://schemas.openxmlformats.org/officeDocument/2006/relationships/theme" Target="/ppt/slideMasters/theme/theme1.xml" Id="R22f8aec73cc848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f86f31473540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ede7c628f4e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4f7ac32154e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d9a12e55544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16ef110f648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c0b05ae3f4d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e64f3540749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f19829ac84b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AAKVIK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AAKVIK HOLDING AS ble etablert [år] og holder til i Halsanaustan.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−154 588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28 560 174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365 306 599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456 706 552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NISTUÅ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PIKHAUGEN 3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6680 Halsanaustan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981 345 754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