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4372e36a94f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43b9bb0934f59"/>
  </p:sldMasterIdLst>
  <p:sldIdLst>
    <p:sldId xmlns:r="http://schemas.openxmlformats.org/officeDocument/2006/relationships" id="256" r:id="R6dc705099b57473e"/>
    <p:sldId xmlns:r="http://schemas.openxmlformats.org/officeDocument/2006/relationships" id="257" r:id="R9a18ab2421bf4c2a"/>
    <p:sldId xmlns:r="http://schemas.openxmlformats.org/officeDocument/2006/relationships" id="258" r:id="R39d9639a72d24001"/>
    <p:sldId xmlns:r="http://schemas.openxmlformats.org/officeDocument/2006/relationships" id="259" r:id="Rf6ffe59cf174485c"/>
    <p:sldId xmlns:r="http://schemas.openxmlformats.org/officeDocument/2006/relationships" id="260" r:id="R9195a7bbf52044e7"/>
    <p:sldId xmlns:r="http://schemas.openxmlformats.org/officeDocument/2006/relationships" id="261" r:id="R440c167411034d19"/>
    <p:sldId xmlns:r="http://schemas.openxmlformats.org/officeDocument/2006/relationships" id="262" r:id="Rd6a0af2c6e184e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43b9bb0934f59" /><Relationship Type="http://schemas.openxmlformats.org/officeDocument/2006/relationships/slide" Target="/ppt/slides/slide1.xml" Id="R6dc705099b57473e" /><Relationship Type="http://schemas.openxmlformats.org/officeDocument/2006/relationships/slide" Target="/ppt/slides/slide2.xml" Id="R9a18ab2421bf4c2a" /><Relationship Type="http://schemas.openxmlformats.org/officeDocument/2006/relationships/slide" Target="/ppt/slides/slide3.xml" Id="R39d9639a72d24001" /><Relationship Type="http://schemas.openxmlformats.org/officeDocument/2006/relationships/slide" Target="/ppt/slides/slide4.xml" Id="Rf6ffe59cf174485c" /><Relationship Type="http://schemas.openxmlformats.org/officeDocument/2006/relationships/slide" Target="/ppt/slides/slide5.xml" Id="R9195a7bbf52044e7" /><Relationship Type="http://schemas.openxmlformats.org/officeDocument/2006/relationships/slide" Target="/ppt/slides/slide6.xml" Id="R440c167411034d19" /><Relationship Type="http://schemas.openxmlformats.org/officeDocument/2006/relationships/slide" Target="/ppt/slides/slide7.xml" Id="Rd6a0af2c6e184e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6415ac7223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be0dcc4cf4349" /><Relationship Type="http://schemas.openxmlformats.org/officeDocument/2006/relationships/theme" Target="/ppt/slideMasters/theme/theme1.xml" Id="R005ea8070dbd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0be0dcc4cf43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e7ca1118040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a6180cef0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7e9e8e31947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27a914fac48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de3e2270744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e0be9803b43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7b25535914d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ENEBAKK BYGGTJENESTE &amp;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 BYGGTJENESTE &amp; VEDLIKEHOLD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1 433 640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−1 813 744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2 069 386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EKEBERG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73 81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981 361 113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ENEBAKK BYGGTJENESTE &amp; VEDLIKEHOLD AS</a:t>
            </a:r>
          </a:p>
        </p:txBody>
      </p:sp>
    </p:spTree>
  </p:cSld>
  <p:clrMapOvr>
    <a:masterClrMapping xmlns:a="http://schemas.openxmlformats.org/drawingml/2006/main"/>
  </p:clrMapOvr>
</p:sld>
</file>