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7b00de652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21db64fb9e4f1c"/>
  </p:sldMasterIdLst>
  <p:sldIdLst>
    <p:sldId xmlns:r="http://schemas.openxmlformats.org/officeDocument/2006/relationships" id="256" r:id="Rbcfc44a82db44c7d"/>
    <p:sldId xmlns:r="http://schemas.openxmlformats.org/officeDocument/2006/relationships" id="257" r:id="R431d3de146844dbf"/>
    <p:sldId xmlns:r="http://schemas.openxmlformats.org/officeDocument/2006/relationships" id="258" r:id="Rc98e96344b9c484f"/>
    <p:sldId xmlns:r="http://schemas.openxmlformats.org/officeDocument/2006/relationships" id="259" r:id="Rb0e93e4f93584134"/>
    <p:sldId xmlns:r="http://schemas.openxmlformats.org/officeDocument/2006/relationships" id="260" r:id="R446bb59109174b12"/>
    <p:sldId xmlns:r="http://schemas.openxmlformats.org/officeDocument/2006/relationships" id="261" r:id="Raa307c4ef45f4022"/>
    <p:sldId xmlns:r="http://schemas.openxmlformats.org/officeDocument/2006/relationships" id="262" r:id="R1d158006d7cb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21db64fb9e4f1c" /><Relationship Type="http://schemas.openxmlformats.org/officeDocument/2006/relationships/slide" Target="/ppt/slides/slide1.xml" Id="Rbcfc44a82db44c7d" /><Relationship Type="http://schemas.openxmlformats.org/officeDocument/2006/relationships/slide" Target="/ppt/slides/slide2.xml" Id="R431d3de146844dbf" /><Relationship Type="http://schemas.openxmlformats.org/officeDocument/2006/relationships/slide" Target="/ppt/slides/slide3.xml" Id="Rc98e96344b9c484f" /><Relationship Type="http://schemas.openxmlformats.org/officeDocument/2006/relationships/slide" Target="/ppt/slides/slide4.xml" Id="Rb0e93e4f93584134" /><Relationship Type="http://schemas.openxmlformats.org/officeDocument/2006/relationships/slide" Target="/ppt/slides/slide5.xml" Id="R446bb59109174b12" /><Relationship Type="http://schemas.openxmlformats.org/officeDocument/2006/relationships/slide" Target="/ppt/slides/slide6.xml" Id="Raa307c4ef45f4022" /><Relationship Type="http://schemas.openxmlformats.org/officeDocument/2006/relationships/slide" Target="/ppt/slides/slide7.xml" Id="R1d158006d7cb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10d0a379c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26c053bed45e7" /><Relationship Type="http://schemas.openxmlformats.org/officeDocument/2006/relationships/theme" Target="/ppt/slideMasters/theme/theme1.xml" Id="R7fee4458a3184b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26c053bed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eed08833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2d259d96643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6805def5d43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10cd2c6ad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369247df7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86f5ffa5b4c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7e9b839b4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ENEBAKK BYGGTJENESTE &amp;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 BYGGTJENESTE &amp; VEDLIKEHOLD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2 220 179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73 81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ENEBAKK BYGGTJENESTE &amp; VEDLIKEHOLD AS</a:t>
            </a:r>
          </a:p>
        </p:txBody>
      </p:sp>
    </p:spTree>
  </p:cSld>
  <p:clrMapOvr>
    <a:masterClrMapping xmlns:a="http://schemas.openxmlformats.org/drawingml/2006/main"/>
  </p:clrMapOvr>
</p:sld>
</file>