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10feae3be145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1c2e1d500d41ab"/>
  </p:sldMasterIdLst>
  <p:sldIdLst>
    <p:sldId xmlns:r="http://schemas.openxmlformats.org/officeDocument/2006/relationships" id="256" r:id="Re279e3dceffd42a8"/>
    <p:sldId xmlns:r="http://schemas.openxmlformats.org/officeDocument/2006/relationships" id="257" r:id="R308c8ae09b2b4c23"/>
    <p:sldId xmlns:r="http://schemas.openxmlformats.org/officeDocument/2006/relationships" id="258" r:id="Rf72cf8add5f24478"/>
    <p:sldId xmlns:r="http://schemas.openxmlformats.org/officeDocument/2006/relationships" id="259" r:id="R5cff1b3e688f40da"/>
    <p:sldId xmlns:r="http://schemas.openxmlformats.org/officeDocument/2006/relationships" id="260" r:id="R116f9d971e2a48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c2e1d500d41ab" /><Relationship Type="http://schemas.openxmlformats.org/officeDocument/2006/relationships/slide" Target="/ppt/slides/slide1.xml" Id="Re279e3dceffd42a8" /><Relationship Type="http://schemas.openxmlformats.org/officeDocument/2006/relationships/slide" Target="/ppt/slides/slide2.xml" Id="R308c8ae09b2b4c23" /><Relationship Type="http://schemas.openxmlformats.org/officeDocument/2006/relationships/slide" Target="/ppt/slides/slide3.xml" Id="Rf72cf8add5f24478" /><Relationship Type="http://schemas.openxmlformats.org/officeDocument/2006/relationships/slide" Target="/ppt/slides/slide4.xml" Id="R5cff1b3e688f40da" /><Relationship Type="http://schemas.openxmlformats.org/officeDocument/2006/relationships/slide" Target="/ppt/slides/slide5.xml" Id="R116f9d971e2a48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90ba476fa48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aa956deef4db2" /><Relationship Type="http://schemas.openxmlformats.org/officeDocument/2006/relationships/theme" Target="/ppt/slideMasters/theme/theme1.xml" Id="Rddc5414e571a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4aa956deef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6d33801dd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66fac0c4342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acefcbb2e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c4a97cb034d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f136f10994d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JARLSBERG BENSINSTASJON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 BENSINSTASJON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981 362 039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JARLSBERG BENSINSTASJON AS</a:t>
            </a:r>
          </a:p>
        </p:txBody>
      </p:sp>
    </p:spTree>
  </p:cSld>
  <p:clrMapOvr>
    <a:masterClrMapping xmlns:a="http://schemas.openxmlformats.org/drawingml/2006/main"/>
  </p:clrMapOvr>
</p:sld>
</file>