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31af446809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8f9cf8d624695"/>
  </p:sldMasterIdLst>
  <p:sldIdLst>
    <p:sldId xmlns:r="http://schemas.openxmlformats.org/officeDocument/2006/relationships" id="256" r:id="R994716eee8994707"/>
    <p:sldId xmlns:r="http://schemas.openxmlformats.org/officeDocument/2006/relationships" id="257" r:id="R706da641270746fc"/>
    <p:sldId xmlns:r="http://schemas.openxmlformats.org/officeDocument/2006/relationships" id="258" r:id="R2e9f38c382f54763"/>
    <p:sldId xmlns:r="http://schemas.openxmlformats.org/officeDocument/2006/relationships" id="259" r:id="R272da9256f514304"/>
    <p:sldId xmlns:r="http://schemas.openxmlformats.org/officeDocument/2006/relationships" id="260" r:id="R23f0c0b1d99d434f"/>
    <p:sldId xmlns:r="http://schemas.openxmlformats.org/officeDocument/2006/relationships" id="261" r:id="Rade38793af44485d"/>
    <p:sldId xmlns:r="http://schemas.openxmlformats.org/officeDocument/2006/relationships" id="262" r:id="R8bb6f46c83af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8f9cf8d624695" /><Relationship Type="http://schemas.openxmlformats.org/officeDocument/2006/relationships/slide" Target="/ppt/slides/slide1.xml" Id="R994716eee8994707" /><Relationship Type="http://schemas.openxmlformats.org/officeDocument/2006/relationships/slide" Target="/ppt/slides/slide2.xml" Id="R706da641270746fc" /><Relationship Type="http://schemas.openxmlformats.org/officeDocument/2006/relationships/slide" Target="/ppt/slides/slide3.xml" Id="R2e9f38c382f54763" /><Relationship Type="http://schemas.openxmlformats.org/officeDocument/2006/relationships/slide" Target="/ppt/slides/slide4.xml" Id="R272da9256f514304" /><Relationship Type="http://schemas.openxmlformats.org/officeDocument/2006/relationships/slide" Target="/ppt/slides/slide5.xml" Id="R23f0c0b1d99d434f" /><Relationship Type="http://schemas.openxmlformats.org/officeDocument/2006/relationships/slide" Target="/ppt/slides/slide6.xml" Id="Rade38793af44485d" /><Relationship Type="http://schemas.openxmlformats.org/officeDocument/2006/relationships/slide" Target="/ppt/slides/slide7.xml" Id="R8bb6f46c83af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cbc102adc41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6a5e4cb944e4d" /><Relationship Type="http://schemas.openxmlformats.org/officeDocument/2006/relationships/theme" Target="/ppt/slideMasters/theme/theme1.xml" Id="R3c26d5b00742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6a5e4cb944e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fbc62fd72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b066d1c2d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933a97c3145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ced09a389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939d6e74543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05005dcbc4c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6870b7855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EQUINOR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ASSET MANAGEMENT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191 428 000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67 310 000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55 119 000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129 191 000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309 929 000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99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981 363 876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