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a908e55fb6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1b21a567a84da1"/>
  </p:sldMasterIdLst>
  <p:sldIdLst>
    <p:sldId xmlns:r="http://schemas.openxmlformats.org/officeDocument/2006/relationships" id="256" r:id="R403a9e760edf4b95"/>
    <p:sldId xmlns:r="http://schemas.openxmlformats.org/officeDocument/2006/relationships" id="257" r:id="Raba9ec1ebaf943d1"/>
    <p:sldId xmlns:r="http://schemas.openxmlformats.org/officeDocument/2006/relationships" id="258" r:id="R0ce5c17ac67a45b9"/>
    <p:sldId xmlns:r="http://schemas.openxmlformats.org/officeDocument/2006/relationships" id="259" r:id="R9050b47d972f4136"/>
    <p:sldId xmlns:r="http://schemas.openxmlformats.org/officeDocument/2006/relationships" id="260" r:id="R2977dc0caae74e0b"/>
    <p:sldId xmlns:r="http://schemas.openxmlformats.org/officeDocument/2006/relationships" id="261" r:id="R1a09567714444681"/>
    <p:sldId xmlns:r="http://schemas.openxmlformats.org/officeDocument/2006/relationships" id="262" r:id="Rc8980b04eb76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b21a567a84da1" /><Relationship Type="http://schemas.openxmlformats.org/officeDocument/2006/relationships/slide" Target="/ppt/slides/slide1.xml" Id="R403a9e760edf4b95" /><Relationship Type="http://schemas.openxmlformats.org/officeDocument/2006/relationships/slide" Target="/ppt/slides/slide2.xml" Id="Raba9ec1ebaf943d1" /><Relationship Type="http://schemas.openxmlformats.org/officeDocument/2006/relationships/slide" Target="/ppt/slides/slide3.xml" Id="R0ce5c17ac67a45b9" /><Relationship Type="http://schemas.openxmlformats.org/officeDocument/2006/relationships/slide" Target="/ppt/slides/slide4.xml" Id="R9050b47d972f4136" /><Relationship Type="http://schemas.openxmlformats.org/officeDocument/2006/relationships/slide" Target="/ppt/slides/slide5.xml" Id="R2977dc0caae74e0b" /><Relationship Type="http://schemas.openxmlformats.org/officeDocument/2006/relationships/slide" Target="/ppt/slides/slide6.xml" Id="R1a09567714444681" /><Relationship Type="http://schemas.openxmlformats.org/officeDocument/2006/relationships/slide" Target="/ppt/slides/slide7.xml" Id="Rc8980b04eb76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9933f6d9a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2ef7d14b34621" /><Relationship Type="http://schemas.openxmlformats.org/officeDocument/2006/relationships/theme" Target="/ppt/slideMasters/theme/theme1.xml" Id="R902a0a8a4341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e2ef7d14b346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93f66df3540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5105881b842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ed4cf9444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d0ada5ca9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4e0f75be2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0a0f3cb8d46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1775fd8b44c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NESSET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KRAFT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58 340 915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−4 467 640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−10 896 699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63 137 741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125 971 663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KRAFT AS</a:t>
            </a:r>
          </a:p>
        </p:txBody>
      </p:sp>
    </p:spTree>
  </p:cSld>
  <p:clrMapOvr>
    <a:masterClrMapping xmlns:a="http://schemas.openxmlformats.org/drawingml/2006/main"/>
  </p:clrMapOvr>
</p:sld>
</file>