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06da2a8dc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fcd36d59a47a0"/>
  </p:sldMasterIdLst>
  <p:sldIdLst>
    <p:sldId xmlns:r="http://schemas.openxmlformats.org/officeDocument/2006/relationships" id="256" r:id="R3d14c402fea8476a"/>
    <p:sldId xmlns:r="http://schemas.openxmlformats.org/officeDocument/2006/relationships" id="257" r:id="Rbe3e1f42df85450d"/>
    <p:sldId xmlns:r="http://schemas.openxmlformats.org/officeDocument/2006/relationships" id="258" r:id="Rfa141cd6232c42b6"/>
    <p:sldId xmlns:r="http://schemas.openxmlformats.org/officeDocument/2006/relationships" id="259" r:id="R07ac5a6f0fc3488b"/>
    <p:sldId xmlns:r="http://schemas.openxmlformats.org/officeDocument/2006/relationships" id="260" r:id="R1a9db03f738c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fcd36d59a47a0" /><Relationship Type="http://schemas.openxmlformats.org/officeDocument/2006/relationships/slide" Target="/ppt/slides/slide1.xml" Id="R3d14c402fea8476a" /><Relationship Type="http://schemas.openxmlformats.org/officeDocument/2006/relationships/slide" Target="/ppt/slides/slide2.xml" Id="Rbe3e1f42df85450d" /><Relationship Type="http://schemas.openxmlformats.org/officeDocument/2006/relationships/slide" Target="/ppt/slides/slide3.xml" Id="Rfa141cd6232c42b6" /><Relationship Type="http://schemas.openxmlformats.org/officeDocument/2006/relationships/slide" Target="/ppt/slides/slide4.xml" Id="R07ac5a6f0fc3488b" /><Relationship Type="http://schemas.openxmlformats.org/officeDocument/2006/relationships/slide" Target="/ppt/slides/slide5.xml" Id="R1a9db03f738c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1b090d81f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cee32231b4272" /><Relationship Type="http://schemas.openxmlformats.org/officeDocument/2006/relationships/theme" Target="/ppt/slideMasters/theme/theme1.xml" Id="R847e2d8ad78f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cee32231b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540a7b3bd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f7f27307646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e983d24f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16634c9fc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6c0ec185d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BILELEKTRO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BILELEKTRO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BILELEKTRO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BILELEKTRO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BILELEKTRO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BILELEKTRO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981 388 674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BILELEKTRO AS</a:t>
            </a:r>
          </a:p>
        </p:txBody>
      </p:sp>
    </p:spTree>
  </p:cSld>
  <p:clrMapOvr>
    <a:masterClrMapping xmlns:a="http://schemas.openxmlformats.org/drawingml/2006/main"/>
  </p:clrMapOvr>
</p:sld>
</file>