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5683ca3cd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8404db7a6417a"/>
  </p:sldMasterIdLst>
  <p:sldIdLst>
    <p:sldId xmlns:r="http://schemas.openxmlformats.org/officeDocument/2006/relationships" id="256" r:id="R2169c4b36bee4548"/>
    <p:sldId xmlns:r="http://schemas.openxmlformats.org/officeDocument/2006/relationships" id="257" r:id="Re7fbcf70227044b6"/>
    <p:sldId xmlns:r="http://schemas.openxmlformats.org/officeDocument/2006/relationships" id="258" r:id="R450a04138240461b"/>
    <p:sldId xmlns:r="http://schemas.openxmlformats.org/officeDocument/2006/relationships" id="259" r:id="R200a85267f96421f"/>
    <p:sldId xmlns:r="http://schemas.openxmlformats.org/officeDocument/2006/relationships" id="260" r:id="R70d7b04d76ff45b2"/>
    <p:sldId xmlns:r="http://schemas.openxmlformats.org/officeDocument/2006/relationships" id="261" r:id="R93e24cebdcc74523"/>
    <p:sldId xmlns:r="http://schemas.openxmlformats.org/officeDocument/2006/relationships" id="262" r:id="Rf79cdf16c4a7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8404db7a6417a" /><Relationship Type="http://schemas.openxmlformats.org/officeDocument/2006/relationships/slide" Target="/ppt/slides/slide1.xml" Id="R2169c4b36bee4548" /><Relationship Type="http://schemas.openxmlformats.org/officeDocument/2006/relationships/slide" Target="/ppt/slides/slide2.xml" Id="Re7fbcf70227044b6" /><Relationship Type="http://schemas.openxmlformats.org/officeDocument/2006/relationships/slide" Target="/ppt/slides/slide3.xml" Id="R450a04138240461b" /><Relationship Type="http://schemas.openxmlformats.org/officeDocument/2006/relationships/slide" Target="/ppt/slides/slide4.xml" Id="R200a85267f96421f" /><Relationship Type="http://schemas.openxmlformats.org/officeDocument/2006/relationships/slide" Target="/ppt/slides/slide5.xml" Id="R70d7b04d76ff45b2" /><Relationship Type="http://schemas.openxmlformats.org/officeDocument/2006/relationships/slide" Target="/ppt/slides/slide6.xml" Id="R93e24cebdcc74523" /><Relationship Type="http://schemas.openxmlformats.org/officeDocument/2006/relationships/slide" Target="/ppt/slides/slide7.xml" Id="Rf79cdf16c4a7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39413ddb0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a3607c81f458f" /><Relationship Type="http://schemas.openxmlformats.org/officeDocument/2006/relationships/theme" Target="/ppt/slideMasters/theme/theme1.xml" Id="R01f5407de53a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a3607c81f45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76b2375c1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435d8ab3c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a9337395349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f89d243df44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71d2ac40b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4249754f143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01b37227c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SOLVELL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1 939 755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55 877 187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63 707 553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SYNNEVA LORENTZEN INGSTAD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MATHIAS BJERCKE LORENTZEN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THERESE LORENTZEN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KRISTINE LORENTZEN LILLEVIK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97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981 402 952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SOLVELL AS</a:t>
            </a:r>
          </a:p>
        </p:txBody>
      </p:sp>
    </p:spTree>
  </p:cSld>
  <p:clrMapOvr>
    <a:masterClrMapping xmlns:a="http://schemas.openxmlformats.org/drawingml/2006/main"/>
  </p:clrMapOvr>
</p:sld>
</file>