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9c9dfc0f7245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18c8816674e34"/>
  </p:sldMasterIdLst>
  <p:sldIdLst>
    <p:sldId xmlns:r="http://schemas.openxmlformats.org/officeDocument/2006/relationships" id="256" r:id="R6fb5cb79e4d34ebf"/>
    <p:sldId xmlns:r="http://schemas.openxmlformats.org/officeDocument/2006/relationships" id="257" r:id="R9b26f4570bdc4367"/>
    <p:sldId xmlns:r="http://schemas.openxmlformats.org/officeDocument/2006/relationships" id="258" r:id="Rc392ac15547a4e7c"/>
    <p:sldId xmlns:r="http://schemas.openxmlformats.org/officeDocument/2006/relationships" id="259" r:id="Rb66ac51feb734bbb"/>
    <p:sldId xmlns:r="http://schemas.openxmlformats.org/officeDocument/2006/relationships" id="260" r:id="Rc8dfbd92de424c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18c8816674e34" /><Relationship Type="http://schemas.openxmlformats.org/officeDocument/2006/relationships/slide" Target="/ppt/slides/slide1.xml" Id="R6fb5cb79e4d34ebf" /><Relationship Type="http://schemas.openxmlformats.org/officeDocument/2006/relationships/slide" Target="/ppt/slides/slide2.xml" Id="R9b26f4570bdc4367" /><Relationship Type="http://schemas.openxmlformats.org/officeDocument/2006/relationships/slide" Target="/ppt/slides/slide3.xml" Id="Rc392ac15547a4e7c" /><Relationship Type="http://schemas.openxmlformats.org/officeDocument/2006/relationships/slide" Target="/ppt/slides/slide4.xml" Id="Rb66ac51feb734bbb" /><Relationship Type="http://schemas.openxmlformats.org/officeDocument/2006/relationships/slide" Target="/ppt/slides/slide5.xml" Id="Rc8dfbd92de424c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3844fcdc841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0c80d596c41fd" /><Relationship Type="http://schemas.openxmlformats.org/officeDocument/2006/relationships/theme" Target="/ppt/slideMasters/theme/theme1.xml" Id="R6c18603a360f4c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c0c80d596c41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a5c22d63e44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b5bf10f814b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2778090f240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2730c6c83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c3889ad0545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C WORLDWIDE NORGE III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 III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C WORLDWIDE NORGE III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 III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 III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 III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post@cworldwide.no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www.cworldwide.no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981 406 567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C WORLDWIDE NORGE III</a:t>
            </a:r>
          </a:p>
        </p:txBody>
      </p:sp>
    </p:spTree>
  </p:cSld>
  <p:clrMapOvr>
    <a:masterClrMapping xmlns:a="http://schemas.openxmlformats.org/drawingml/2006/main"/>
  </p:clrMapOvr>
</p:sld>
</file>