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2485bd99843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cff6cb6ff04745"/>
  </p:sldMasterIdLst>
  <p:sldIdLst>
    <p:sldId xmlns:r="http://schemas.openxmlformats.org/officeDocument/2006/relationships" id="256" r:id="R5d53de7cb3b946c0"/>
    <p:sldId xmlns:r="http://schemas.openxmlformats.org/officeDocument/2006/relationships" id="257" r:id="R7cef62369ff94995"/>
    <p:sldId xmlns:r="http://schemas.openxmlformats.org/officeDocument/2006/relationships" id="258" r:id="Rcaa90037724f4374"/>
    <p:sldId xmlns:r="http://schemas.openxmlformats.org/officeDocument/2006/relationships" id="259" r:id="R9906367bca014fb4"/>
    <p:sldId xmlns:r="http://schemas.openxmlformats.org/officeDocument/2006/relationships" id="260" r:id="R50977ef6df1a4998"/>
    <p:sldId xmlns:r="http://schemas.openxmlformats.org/officeDocument/2006/relationships" id="261" r:id="R9706e2ce8a0b4e7d"/>
    <p:sldId xmlns:r="http://schemas.openxmlformats.org/officeDocument/2006/relationships" id="262" r:id="R1851ac8dc0f5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ff6cb6ff04745" /><Relationship Type="http://schemas.openxmlformats.org/officeDocument/2006/relationships/slide" Target="/ppt/slides/slide1.xml" Id="R5d53de7cb3b946c0" /><Relationship Type="http://schemas.openxmlformats.org/officeDocument/2006/relationships/slide" Target="/ppt/slides/slide2.xml" Id="R7cef62369ff94995" /><Relationship Type="http://schemas.openxmlformats.org/officeDocument/2006/relationships/slide" Target="/ppt/slides/slide3.xml" Id="Rcaa90037724f4374" /><Relationship Type="http://schemas.openxmlformats.org/officeDocument/2006/relationships/slide" Target="/ppt/slides/slide4.xml" Id="R9906367bca014fb4" /><Relationship Type="http://schemas.openxmlformats.org/officeDocument/2006/relationships/slide" Target="/ppt/slides/slide5.xml" Id="R50977ef6df1a4998" /><Relationship Type="http://schemas.openxmlformats.org/officeDocument/2006/relationships/slide" Target="/ppt/slides/slide6.xml" Id="R9706e2ce8a0b4e7d" /><Relationship Type="http://schemas.openxmlformats.org/officeDocument/2006/relationships/slide" Target="/ppt/slides/slide7.xml" Id="R1851ac8dc0f5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231a3a3ce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37fe69a924cac" /><Relationship Type="http://schemas.openxmlformats.org/officeDocument/2006/relationships/theme" Target="/ppt/slideMasters/theme/theme1.xml" Id="R78cbeec6330e44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537fe69a92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d7564523f4e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ae5076b8843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383951be240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ac0ea059a47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192c5f544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06531e8884c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872bbdade4a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 REGNSKAPSBYRÅ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 REGNSKAPSBYRÅ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10 368 588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2 398 373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3 712 954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5 069 793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7 077 645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DUTTA DEEPAK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17 44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dutta@dutta.no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981 434 935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REGNSKAPSBYRÅ AS</a:t>
            </a:r>
          </a:p>
        </p:txBody>
      </p:sp>
    </p:spTree>
  </p:cSld>
  <p:clrMapOvr>
    <a:masterClrMapping xmlns:a="http://schemas.openxmlformats.org/drawingml/2006/main"/>
  </p:clrMapOvr>
</p:sld>
</file>