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bebadf4eaa43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16dfece13549a7"/>
  </p:sldMasterIdLst>
  <p:sldIdLst>
    <p:sldId xmlns:r="http://schemas.openxmlformats.org/officeDocument/2006/relationships" id="256" r:id="R2f1f72731a6d4e70"/>
    <p:sldId xmlns:r="http://schemas.openxmlformats.org/officeDocument/2006/relationships" id="257" r:id="R8aec482a967b4740"/>
    <p:sldId xmlns:r="http://schemas.openxmlformats.org/officeDocument/2006/relationships" id="258" r:id="Ra1119d07bce44200"/>
    <p:sldId xmlns:r="http://schemas.openxmlformats.org/officeDocument/2006/relationships" id="259" r:id="Rfadc3de8839f4a8a"/>
    <p:sldId xmlns:r="http://schemas.openxmlformats.org/officeDocument/2006/relationships" id="260" r:id="Rd4e43eea45fc480b"/>
    <p:sldId xmlns:r="http://schemas.openxmlformats.org/officeDocument/2006/relationships" id="261" r:id="R683d7e35fd9146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16dfece13549a7" /><Relationship Type="http://schemas.openxmlformats.org/officeDocument/2006/relationships/slide" Target="/ppt/slides/slide1.xml" Id="R2f1f72731a6d4e70" /><Relationship Type="http://schemas.openxmlformats.org/officeDocument/2006/relationships/slide" Target="/ppt/slides/slide2.xml" Id="R8aec482a967b4740" /><Relationship Type="http://schemas.openxmlformats.org/officeDocument/2006/relationships/slide" Target="/ppt/slides/slide3.xml" Id="Ra1119d07bce44200" /><Relationship Type="http://schemas.openxmlformats.org/officeDocument/2006/relationships/slide" Target="/ppt/slides/slide4.xml" Id="Rfadc3de8839f4a8a" /><Relationship Type="http://schemas.openxmlformats.org/officeDocument/2006/relationships/slide" Target="/ppt/slides/slide5.xml" Id="Rd4e43eea45fc480b" /><Relationship Type="http://schemas.openxmlformats.org/officeDocument/2006/relationships/slide" Target="/ppt/slides/slide6.xml" Id="R683d7e35fd9146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88d97a3e7447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5c33f39a84c64" /><Relationship Type="http://schemas.openxmlformats.org/officeDocument/2006/relationships/theme" Target="/ppt/slideMasters/theme/theme1.xml" Id="R53a9fc3ecd924b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95c33f39a84c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9cee5bfa34b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694bd2a3d4e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bbf6e4e1749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372ebb8cc4f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21a1742164c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d154472c44b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MURMESTER JON A. NYGÅRD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JON A. NYGÅRD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JON A. NYGÅRD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JON A. NYGÅRD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JON A. NYGÅRD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JON A. NYGÅRD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Steinestøvegen 232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5131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24 79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981 435 656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JON A. NYGÅRD AS</a:t>
            </a:r>
          </a:p>
        </p:txBody>
      </p:sp>
    </p:spTree>
  </p:cSld>
  <p:clrMapOvr>
    <a:masterClrMapping xmlns:a="http://schemas.openxmlformats.org/drawingml/2006/main"/>
  </p:clrMapOvr>
</p:sld>
</file>