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2da3391e234c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28a44c37c443b"/>
  </p:sldMasterIdLst>
  <p:sldIdLst>
    <p:sldId xmlns:r="http://schemas.openxmlformats.org/officeDocument/2006/relationships" id="256" r:id="R1da021973fc24e7d"/>
    <p:sldId xmlns:r="http://schemas.openxmlformats.org/officeDocument/2006/relationships" id="257" r:id="R76824fe68f3f4c8a"/>
    <p:sldId xmlns:r="http://schemas.openxmlformats.org/officeDocument/2006/relationships" id="258" r:id="Rfd3c2fe7cb3c4d99"/>
    <p:sldId xmlns:r="http://schemas.openxmlformats.org/officeDocument/2006/relationships" id="259" r:id="R3cabc632610846ef"/>
    <p:sldId xmlns:r="http://schemas.openxmlformats.org/officeDocument/2006/relationships" id="260" r:id="R1869f61318334786"/>
    <p:sldId xmlns:r="http://schemas.openxmlformats.org/officeDocument/2006/relationships" id="261" r:id="R065651935cbe41ae"/>
    <p:sldId xmlns:r="http://schemas.openxmlformats.org/officeDocument/2006/relationships" id="262" r:id="R5e53d25de0cf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28a44c37c443b" /><Relationship Type="http://schemas.openxmlformats.org/officeDocument/2006/relationships/slide" Target="/ppt/slides/slide1.xml" Id="R1da021973fc24e7d" /><Relationship Type="http://schemas.openxmlformats.org/officeDocument/2006/relationships/slide" Target="/ppt/slides/slide2.xml" Id="R76824fe68f3f4c8a" /><Relationship Type="http://schemas.openxmlformats.org/officeDocument/2006/relationships/slide" Target="/ppt/slides/slide3.xml" Id="Rfd3c2fe7cb3c4d99" /><Relationship Type="http://schemas.openxmlformats.org/officeDocument/2006/relationships/slide" Target="/ppt/slides/slide4.xml" Id="R3cabc632610846ef" /><Relationship Type="http://schemas.openxmlformats.org/officeDocument/2006/relationships/slide" Target="/ppt/slides/slide5.xml" Id="R1869f61318334786" /><Relationship Type="http://schemas.openxmlformats.org/officeDocument/2006/relationships/slide" Target="/ppt/slides/slide6.xml" Id="R065651935cbe41ae" /><Relationship Type="http://schemas.openxmlformats.org/officeDocument/2006/relationships/slide" Target="/ppt/slides/slide7.xml" Id="R5e53d25de0cf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7c9d391a60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62a7d86dd478e" /><Relationship Type="http://schemas.openxmlformats.org/officeDocument/2006/relationships/theme" Target="/ppt/slideMasters/theme/theme1.xml" Id="R68e6204323c643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062a7d86dd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03cad28e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85cf01baf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76fceec15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4ea46264e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e381df699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764063da940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7fa10c10d4f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MURMESTER JON A. NYGÅRD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MURMESTER JON A. NYGÅRD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27 967 302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1 235 205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9 240 935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KJFB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Steinestøvegen 232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24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981 435 656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MURMESTER JON A. NYGÅRD AS</a:t>
            </a:r>
          </a:p>
        </p:txBody>
      </p:sp>
    </p:spTree>
  </p:cSld>
  <p:clrMapOvr>
    <a:masterClrMapping xmlns:a="http://schemas.openxmlformats.org/drawingml/2006/main"/>
  </p:clrMapOvr>
</p:sld>
</file>