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94d355b97e4e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01c7d0e7ed4187"/>
  </p:sldMasterIdLst>
  <p:sldIdLst>
    <p:sldId xmlns:r="http://schemas.openxmlformats.org/officeDocument/2006/relationships" id="256" r:id="R3c7de01f7e9f4841"/>
    <p:sldId xmlns:r="http://schemas.openxmlformats.org/officeDocument/2006/relationships" id="257" r:id="Rb3cd27176b1d471e"/>
    <p:sldId xmlns:r="http://schemas.openxmlformats.org/officeDocument/2006/relationships" id="258" r:id="R6764128d7dad4c82"/>
    <p:sldId xmlns:r="http://schemas.openxmlformats.org/officeDocument/2006/relationships" id="259" r:id="R4f496b4d42624bab"/>
    <p:sldId xmlns:r="http://schemas.openxmlformats.org/officeDocument/2006/relationships" id="260" r:id="Ree253161515c43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1c7d0e7ed4187" /><Relationship Type="http://schemas.openxmlformats.org/officeDocument/2006/relationships/slide" Target="/ppt/slides/slide1.xml" Id="R3c7de01f7e9f4841" /><Relationship Type="http://schemas.openxmlformats.org/officeDocument/2006/relationships/slide" Target="/ppt/slides/slide2.xml" Id="Rb3cd27176b1d471e" /><Relationship Type="http://schemas.openxmlformats.org/officeDocument/2006/relationships/slide" Target="/ppt/slides/slide3.xml" Id="R6764128d7dad4c82" /><Relationship Type="http://schemas.openxmlformats.org/officeDocument/2006/relationships/slide" Target="/ppt/slides/slide4.xml" Id="R4f496b4d42624bab" /><Relationship Type="http://schemas.openxmlformats.org/officeDocument/2006/relationships/slide" Target="/ppt/slides/slide5.xml" Id="Ree253161515c43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4c02a980b74e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3215b96ba4228" /><Relationship Type="http://schemas.openxmlformats.org/officeDocument/2006/relationships/theme" Target="/ppt/slideMasters/theme/theme1.xml" Id="R6fdceac04fa249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43215b96ba42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19b9172644b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b92676da246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ce07136904a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45c76519e46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217f9ab2a4e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VARDØHUS FESTNINGS VENNER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VARDØHUS FESTNINGS VENNER ble etablert [år] og holder til i Vardø.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9951 Vardø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981 441 028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