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2994089ab14c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d1ed87dca44e07"/>
  </p:sldMasterIdLst>
  <p:sldIdLst>
    <p:sldId xmlns:r="http://schemas.openxmlformats.org/officeDocument/2006/relationships" id="256" r:id="Rcee67d4612344317"/>
    <p:sldId xmlns:r="http://schemas.openxmlformats.org/officeDocument/2006/relationships" id="257" r:id="R4aeb6aac7d794574"/>
    <p:sldId xmlns:r="http://schemas.openxmlformats.org/officeDocument/2006/relationships" id="258" r:id="R9ac36f2f51d444ce"/>
    <p:sldId xmlns:r="http://schemas.openxmlformats.org/officeDocument/2006/relationships" id="259" r:id="Rc7bc3897e0d5484f"/>
    <p:sldId xmlns:r="http://schemas.openxmlformats.org/officeDocument/2006/relationships" id="260" r:id="Rfe57a525bf6d4dbe"/>
    <p:sldId xmlns:r="http://schemas.openxmlformats.org/officeDocument/2006/relationships" id="261" r:id="R21f90643d2194fb7"/>
    <p:sldId xmlns:r="http://schemas.openxmlformats.org/officeDocument/2006/relationships" id="262" r:id="R13e715d1745a4d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d1ed87dca44e07" /><Relationship Type="http://schemas.openxmlformats.org/officeDocument/2006/relationships/slide" Target="/ppt/slides/slide1.xml" Id="Rcee67d4612344317" /><Relationship Type="http://schemas.openxmlformats.org/officeDocument/2006/relationships/slide" Target="/ppt/slides/slide2.xml" Id="R4aeb6aac7d794574" /><Relationship Type="http://schemas.openxmlformats.org/officeDocument/2006/relationships/slide" Target="/ppt/slides/slide3.xml" Id="R9ac36f2f51d444ce" /><Relationship Type="http://schemas.openxmlformats.org/officeDocument/2006/relationships/slide" Target="/ppt/slides/slide4.xml" Id="Rc7bc3897e0d5484f" /><Relationship Type="http://schemas.openxmlformats.org/officeDocument/2006/relationships/slide" Target="/ppt/slides/slide5.xml" Id="Rfe57a525bf6d4dbe" /><Relationship Type="http://schemas.openxmlformats.org/officeDocument/2006/relationships/slide" Target="/ppt/slides/slide6.xml" Id="R21f90643d2194fb7" /><Relationship Type="http://schemas.openxmlformats.org/officeDocument/2006/relationships/slide" Target="/ppt/slides/slide7.xml" Id="R13e715d1745a4d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d7b86195a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52a7bb32c450a" /><Relationship Type="http://schemas.openxmlformats.org/officeDocument/2006/relationships/theme" Target="/ppt/slideMasters/theme/theme1.xml" Id="R451cd7ec08ec4a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152a7bb32c45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4593f8be043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98b7c258c49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82445ce564f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3de16ea5c4f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1c8cd031749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2959a4dd142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8a3ef94f84e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KRAAVIK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KRAAVIK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KRAAVIK EIENDOM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KRAAVIK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KRAAVIK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KRAAVIK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−269 075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−269 080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2 623 641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2 646 290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KRAAVIK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KRAAVIK KARI JORDAN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KRAAVIK ARILD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KRAAVIK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Langenesvegen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98 54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kari@kraavik.no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981 441 753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KRAAVIK EIENDOM AS</a:t>
            </a:r>
          </a:p>
        </p:txBody>
      </p:sp>
    </p:spTree>
  </p:cSld>
  <p:clrMapOvr>
    <a:masterClrMapping xmlns:a="http://schemas.openxmlformats.org/drawingml/2006/main"/>
  </p:clrMapOvr>
</p:sld>
</file>