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cc2103b86546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bb309bbcb246f1"/>
  </p:sldMasterIdLst>
  <p:sldIdLst>
    <p:sldId xmlns:r="http://schemas.openxmlformats.org/officeDocument/2006/relationships" id="256" r:id="R19324168af50454a"/>
    <p:sldId xmlns:r="http://schemas.openxmlformats.org/officeDocument/2006/relationships" id="257" r:id="R276a697153204a9a"/>
    <p:sldId xmlns:r="http://schemas.openxmlformats.org/officeDocument/2006/relationships" id="258" r:id="R3a793143433a429a"/>
    <p:sldId xmlns:r="http://schemas.openxmlformats.org/officeDocument/2006/relationships" id="259" r:id="R2f89eeec6fb04578"/>
    <p:sldId xmlns:r="http://schemas.openxmlformats.org/officeDocument/2006/relationships" id="260" r:id="R0b2a6b7e36a04d2a"/>
    <p:sldId xmlns:r="http://schemas.openxmlformats.org/officeDocument/2006/relationships" id="261" r:id="R6adcd21ea2044783"/>
    <p:sldId xmlns:r="http://schemas.openxmlformats.org/officeDocument/2006/relationships" id="262" r:id="Rd4086b91d9d14f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bb309bbcb246f1" /><Relationship Type="http://schemas.openxmlformats.org/officeDocument/2006/relationships/slide" Target="/ppt/slides/slide1.xml" Id="R19324168af50454a" /><Relationship Type="http://schemas.openxmlformats.org/officeDocument/2006/relationships/slide" Target="/ppt/slides/slide2.xml" Id="R276a697153204a9a" /><Relationship Type="http://schemas.openxmlformats.org/officeDocument/2006/relationships/slide" Target="/ppt/slides/slide3.xml" Id="R3a793143433a429a" /><Relationship Type="http://schemas.openxmlformats.org/officeDocument/2006/relationships/slide" Target="/ppt/slides/slide4.xml" Id="R2f89eeec6fb04578" /><Relationship Type="http://schemas.openxmlformats.org/officeDocument/2006/relationships/slide" Target="/ppt/slides/slide5.xml" Id="R0b2a6b7e36a04d2a" /><Relationship Type="http://schemas.openxmlformats.org/officeDocument/2006/relationships/slide" Target="/ppt/slides/slide6.xml" Id="R6adcd21ea2044783" /><Relationship Type="http://schemas.openxmlformats.org/officeDocument/2006/relationships/slide" Target="/ppt/slides/slide7.xml" Id="Rd4086b91d9d14f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eb607a6e5e47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ab7e3bc39e46a6" /><Relationship Type="http://schemas.openxmlformats.org/officeDocument/2006/relationships/theme" Target="/ppt/slideMasters/theme/theme1.xml" Id="Ra46e82d2ea9b4b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ab7e3bc39e46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8832a33cee48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1517d1bf545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ce457cce1642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07d150fc1b44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44f9092a6e44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cc0c82e47a400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dc1c466c9e4e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ERICSON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ERICSON HOLDING AS ble etablert [år] og holder til i Røros.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−68 008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504 686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9 118 181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9 224 716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ERIC ERICSON  –  96,4 %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ERIC ERICSON  –  3,6 %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ERICSON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Kjerkgata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7374 Røros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41 25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981 446 437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ERICSON HOLDING AS</a:t>
            </a:r>
          </a:p>
        </p:txBody>
      </p:sp>
    </p:spTree>
  </p:cSld>
  <p:clrMapOvr>
    <a:masterClrMapping xmlns:a="http://schemas.openxmlformats.org/drawingml/2006/main"/>
  </p:clrMapOvr>
</p:sld>
</file>