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43f2f9c58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5182d7345491e"/>
  </p:sldMasterIdLst>
  <p:sldIdLst>
    <p:sldId xmlns:r="http://schemas.openxmlformats.org/officeDocument/2006/relationships" id="256" r:id="Ra75b7e044f2746b6"/>
    <p:sldId xmlns:r="http://schemas.openxmlformats.org/officeDocument/2006/relationships" id="257" r:id="Rb863fc3227ef4d67"/>
    <p:sldId xmlns:r="http://schemas.openxmlformats.org/officeDocument/2006/relationships" id="258" r:id="R67d830e4b0ed41a7"/>
    <p:sldId xmlns:r="http://schemas.openxmlformats.org/officeDocument/2006/relationships" id="259" r:id="R69326e4ccaad47d8"/>
    <p:sldId xmlns:r="http://schemas.openxmlformats.org/officeDocument/2006/relationships" id="260" r:id="Rfbd01ab8e8764fc4"/>
    <p:sldId xmlns:r="http://schemas.openxmlformats.org/officeDocument/2006/relationships" id="261" r:id="Rd836b4712bbc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5182d7345491e" /><Relationship Type="http://schemas.openxmlformats.org/officeDocument/2006/relationships/slide" Target="/ppt/slides/slide1.xml" Id="Ra75b7e044f2746b6" /><Relationship Type="http://schemas.openxmlformats.org/officeDocument/2006/relationships/slide" Target="/ppt/slides/slide2.xml" Id="Rb863fc3227ef4d67" /><Relationship Type="http://schemas.openxmlformats.org/officeDocument/2006/relationships/slide" Target="/ppt/slides/slide3.xml" Id="R67d830e4b0ed41a7" /><Relationship Type="http://schemas.openxmlformats.org/officeDocument/2006/relationships/slide" Target="/ppt/slides/slide4.xml" Id="R69326e4ccaad47d8" /><Relationship Type="http://schemas.openxmlformats.org/officeDocument/2006/relationships/slide" Target="/ppt/slides/slide5.xml" Id="Rfbd01ab8e8764fc4" /><Relationship Type="http://schemas.openxmlformats.org/officeDocument/2006/relationships/slide" Target="/ppt/slides/slide6.xml" Id="Rd836b4712bbc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c69b79240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f9c3bbd844e4" /><Relationship Type="http://schemas.openxmlformats.org/officeDocument/2006/relationships/theme" Target="/ppt/slideMasters/theme/theme1.xml" Id="Rc17e55d43784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9f9c3bbd8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0aef1a768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577074a3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7ab71baea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007805df8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4020615c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509f4d806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REIME NETWORK IMPLEMENTATION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REIME NETWORK IMPLEMENTATION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ACME TELEPOWER P.LIMITED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981 446 534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REIME NETWORK IMPLEMENTATION SERVICES AS</a:t>
            </a:r>
          </a:p>
        </p:txBody>
      </p:sp>
    </p:spTree>
  </p:cSld>
  <p:clrMapOvr>
    <a:masterClrMapping xmlns:a="http://schemas.openxmlformats.org/drawingml/2006/main"/>
  </p:clrMapOvr>
</p:sld>
</file>