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785488541e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c17bbfd34473d"/>
  </p:sldMasterIdLst>
  <p:sldIdLst>
    <p:sldId xmlns:r="http://schemas.openxmlformats.org/officeDocument/2006/relationships" id="256" r:id="R271008ab71b44d89"/>
    <p:sldId xmlns:r="http://schemas.openxmlformats.org/officeDocument/2006/relationships" id="257" r:id="R741c77303be74aaa"/>
    <p:sldId xmlns:r="http://schemas.openxmlformats.org/officeDocument/2006/relationships" id="258" r:id="Rcefa08797b354a49"/>
    <p:sldId xmlns:r="http://schemas.openxmlformats.org/officeDocument/2006/relationships" id="259" r:id="Re025d1958fc94baa"/>
    <p:sldId xmlns:r="http://schemas.openxmlformats.org/officeDocument/2006/relationships" id="260" r:id="Rb98a8efa16a142e5"/>
    <p:sldId xmlns:r="http://schemas.openxmlformats.org/officeDocument/2006/relationships" id="261" r:id="R013a207ae094407a"/>
    <p:sldId xmlns:r="http://schemas.openxmlformats.org/officeDocument/2006/relationships" id="262" r:id="R68d52a90c24345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c17bbfd34473d" /><Relationship Type="http://schemas.openxmlformats.org/officeDocument/2006/relationships/slide" Target="/ppt/slides/slide1.xml" Id="R271008ab71b44d89" /><Relationship Type="http://schemas.openxmlformats.org/officeDocument/2006/relationships/slide" Target="/ppt/slides/slide2.xml" Id="R741c77303be74aaa" /><Relationship Type="http://schemas.openxmlformats.org/officeDocument/2006/relationships/slide" Target="/ppt/slides/slide3.xml" Id="Rcefa08797b354a49" /><Relationship Type="http://schemas.openxmlformats.org/officeDocument/2006/relationships/slide" Target="/ppt/slides/slide4.xml" Id="Re025d1958fc94baa" /><Relationship Type="http://schemas.openxmlformats.org/officeDocument/2006/relationships/slide" Target="/ppt/slides/slide5.xml" Id="Rb98a8efa16a142e5" /><Relationship Type="http://schemas.openxmlformats.org/officeDocument/2006/relationships/slide" Target="/ppt/slides/slide6.xml" Id="R013a207ae094407a" /><Relationship Type="http://schemas.openxmlformats.org/officeDocument/2006/relationships/slide" Target="/ppt/slides/slide7.xml" Id="R68d52a90c24345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a354b47e9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d3c1412514427" /><Relationship Type="http://schemas.openxmlformats.org/officeDocument/2006/relationships/theme" Target="/ppt/slideMasters/theme/theme1.xml" Id="R9b2a83258f4a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d3c141251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05fd7ccff4d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aea49461140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51854832e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e0fa88ee44a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f8d849f46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ff4ce3a0048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656bab04c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ARILD MAGNUSSEN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ARILD MAGNUSSEN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ARILD MAGNUSSEN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ARILD MAGNUSSEN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ARILD MAGNUSSEN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ARILD MAGNUSSEN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113 968 479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2 076 501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6 130 813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22 755 748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ARILD MAGNUSSEN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KNUT ARILD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GUTHUS HANS GEIR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JAN ERIK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ARILD MAGNUSSEN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981 446 577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ARILD MAGNUSSEN AS</a:t>
            </a:r>
          </a:p>
        </p:txBody>
      </p:sp>
    </p:spTree>
  </p:cSld>
  <p:clrMapOvr>
    <a:masterClrMapping xmlns:a="http://schemas.openxmlformats.org/drawingml/2006/main"/>
  </p:clrMapOvr>
</p:sld>
</file>