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60670cdf8d40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7fc5f7462841a6"/>
  </p:sldMasterIdLst>
  <p:sldIdLst>
    <p:sldId xmlns:r="http://schemas.openxmlformats.org/officeDocument/2006/relationships" id="256" r:id="R81e29e326d294050"/>
    <p:sldId xmlns:r="http://schemas.openxmlformats.org/officeDocument/2006/relationships" id="257" r:id="Rf3fdb38285334c8f"/>
    <p:sldId xmlns:r="http://schemas.openxmlformats.org/officeDocument/2006/relationships" id="258" r:id="Rf191d9a62b364b83"/>
    <p:sldId xmlns:r="http://schemas.openxmlformats.org/officeDocument/2006/relationships" id="259" r:id="Rb7e99aa9bcaa4d7f"/>
    <p:sldId xmlns:r="http://schemas.openxmlformats.org/officeDocument/2006/relationships" id="260" r:id="Rf6c6f789e89649d3"/>
    <p:sldId xmlns:r="http://schemas.openxmlformats.org/officeDocument/2006/relationships" id="261" r:id="Rc675e17d17b44f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7fc5f7462841a6" /><Relationship Type="http://schemas.openxmlformats.org/officeDocument/2006/relationships/slide" Target="/ppt/slides/slide1.xml" Id="R81e29e326d294050" /><Relationship Type="http://schemas.openxmlformats.org/officeDocument/2006/relationships/slide" Target="/ppt/slides/slide2.xml" Id="Rf3fdb38285334c8f" /><Relationship Type="http://schemas.openxmlformats.org/officeDocument/2006/relationships/slide" Target="/ppt/slides/slide3.xml" Id="Rf191d9a62b364b83" /><Relationship Type="http://schemas.openxmlformats.org/officeDocument/2006/relationships/slide" Target="/ppt/slides/slide4.xml" Id="Rb7e99aa9bcaa4d7f" /><Relationship Type="http://schemas.openxmlformats.org/officeDocument/2006/relationships/slide" Target="/ppt/slides/slide5.xml" Id="Rf6c6f789e89649d3" /><Relationship Type="http://schemas.openxmlformats.org/officeDocument/2006/relationships/slide" Target="/ppt/slides/slide6.xml" Id="Rc675e17d17b44f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56e43fc12f43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7b8b284834fbc" /><Relationship Type="http://schemas.openxmlformats.org/officeDocument/2006/relationships/theme" Target="/ppt/slideMasters/theme/theme1.xml" Id="R491620e0a0e540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87b8b284834f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f6f8308f44a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a776abe7249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6c383e07d4c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50542e4de4d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140ecc82b4a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7879e1f8e40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CLASSWARE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CLASSWARE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SONANS PRIVATGYMNAS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981 447 581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CLASSWARE AS</a:t>
            </a:r>
          </a:p>
        </p:txBody>
      </p:sp>
    </p:spTree>
  </p:cSld>
  <p:clrMapOvr>
    <a:masterClrMapping xmlns:a="http://schemas.openxmlformats.org/drawingml/2006/main"/>
  </p:clrMapOvr>
</p:sld>
</file>