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77ce43175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c7d7ccc754f37"/>
  </p:sldMasterIdLst>
  <p:sldIdLst>
    <p:sldId xmlns:r="http://schemas.openxmlformats.org/officeDocument/2006/relationships" id="256" r:id="R23b40127db664952"/>
    <p:sldId xmlns:r="http://schemas.openxmlformats.org/officeDocument/2006/relationships" id="257" r:id="R6efde941998e424e"/>
    <p:sldId xmlns:r="http://schemas.openxmlformats.org/officeDocument/2006/relationships" id="258" r:id="R9525e669de6f47fc"/>
    <p:sldId xmlns:r="http://schemas.openxmlformats.org/officeDocument/2006/relationships" id="259" r:id="Rcc4933ccdab74081"/>
    <p:sldId xmlns:r="http://schemas.openxmlformats.org/officeDocument/2006/relationships" id="260" r:id="R57e0a9a4a4944d92"/>
    <p:sldId xmlns:r="http://schemas.openxmlformats.org/officeDocument/2006/relationships" id="261" r:id="R17b99c0be5d34ff7"/>
    <p:sldId xmlns:r="http://schemas.openxmlformats.org/officeDocument/2006/relationships" id="262" r:id="R53aa4750248a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c7d7ccc754f37" /><Relationship Type="http://schemas.openxmlformats.org/officeDocument/2006/relationships/slide" Target="/ppt/slides/slide1.xml" Id="R23b40127db664952" /><Relationship Type="http://schemas.openxmlformats.org/officeDocument/2006/relationships/slide" Target="/ppt/slides/slide2.xml" Id="R6efde941998e424e" /><Relationship Type="http://schemas.openxmlformats.org/officeDocument/2006/relationships/slide" Target="/ppt/slides/slide3.xml" Id="R9525e669de6f47fc" /><Relationship Type="http://schemas.openxmlformats.org/officeDocument/2006/relationships/slide" Target="/ppt/slides/slide4.xml" Id="Rcc4933ccdab74081" /><Relationship Type="http://schemas.openxmlformats.org/officeDocument/2006/relationships/slide" Target="/ppt/slides/slide5.xml" Id="R57e0a9a4a4944d92" /><Relationship Type="http://schemas.openxmlformats.org/officeDocument/2006/relationships/slide" Target="/ppt/slides/slide6.xml" Id="R17b99c0be5d34ff7" /><Relationship Type="http://schemas.openxmlformats.org/officeDocument/2006/relationships/slide" Target="/ppt/slides/slide7.xml" Id="R53aa4750248a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261dc6bc8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9e2dd1a84e0d" /><Relationship Type="http://schemas.openxmlformats.org/officeDocument/2006/relationships/theme" Target="/ppt/slideMasters/theme/theme1.xml" Id="R25a24396f823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69e2dd1a8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b59ad665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ed8e4165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997b928a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84d402ce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f8f12103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d44c84bd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5b52d400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TRØNDELAG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110 518 669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7 157 643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51 547 267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249 492 983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Sandfærhus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981 450 787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TRØNDELAG AS</a:t>
            </a:r>
          </a:p>
        </p:txBody>
      </p:sp>
    </p:spTree>
  </p:cSld>
  <p:clrMapOvr>
    <a:masterClrMapping xmlns:a="http://schemas.openxmlformats.org/drawingml/2006/main"/>
  </p:clrMapOvr>
</p:sld>
</file>