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8cb8e6441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2a07b18d342ff"/>
  </p:sldMasterIdLst>
  <p:sldIdLst>
    <p:sldId xmlns:r="http://schemas.openxmlformats.org/officeDocument/2006/relationships" id="256" r:id="R3903b3674fae4128"/>
    <p:sldId xmlns:r="http://schemas.openxmlformats.org/officeDocument/2006/relationships" id="257" r:id="R6db3a35bfaee43f3"/>
    <p:sldId xmlns:r="http://schemas.openxmlformats.org/officeDocument/2006/relationships" id="258" r:id="R3e2210bedac241c5"/>
    <p:sldId xmlns:r="http://schemas.openxmlformats.org/officeDocument/2006/relationships" id="259" r:id="R3f59b86b09c54d89"/>
    <p:sldId xmlns:r="http://schemas.openxmlformats.org/officeDocument/2006/relationships" id="260" r:id="Rbe0cc26992ec4345"/>
    <p:sldId xmlns:r="http://schemas.openxmlformats.org/officeDocument/2006/relationships" id="261" r:id="Rc8da40266c22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2a07b18d342ff" /><Relationship Type="http://schemas.openxmlformats.org/officeDocument/2006/relationships/slide" Target="/ppt/slides/slide1.xml" Id="R3903b3674fae4128" /><Relationship Type="http://schemas.openxmlformats.org/officeDocument/2006/relationships/slide" Target="/ppt/slides/slide2.xml" Id="R6db3a35bfaee43f3" /><Relationship Type="http://schemas.openxmlformats.org/officeDocument/2006/relationships/slide" Target="/ppt/slides/slide3.xml" Id="R3e2210bedac241c5" /><Relationship Type="http://schemas.openxmlformats.org/officeDocument/2006/relationships/slide" Target="/ppt/slides/slide4.xml" Id="R3f59b86b09c54d89" /><Relationship Type="http://schemas.openxmlformats.org/officeDocument/2006/relationships/slide" Target="/ppt/slides/slide5.xml" Id="Rbe0cc26992ec4345" /><Relationship Type="http://schemas.openxmlformats.org/officeDocument/2006/relationships/slide" Target="/ppt/slides/slide6.xml" Id="Rc8da40266c22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7dcd1bd61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2c76caad452c" /><Relationship Type="http://schemas.openxmlformats.org/officeDocument/2006/relationships/theme" Target="/ppt/slideMasters/theme/theme1.xml" Id="R76b9b0b60a99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42c76caad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ca84f58f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1604619d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e0ed8ef36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e7189a49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798c149c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a5f26ffe4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