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5390d98b6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3ccba2dfa4800"/>
  </p:sldMasterIdLst>
  <p:sldIdLst>
    <p:sldId xmlns:r="http://schemas.openxmlformats.org/officeDocument/2006/relationships" id="256" r:id="R9665324c42d04752"/>
    <p:sldId xmlns:r="http://schemas.openxmlformats.org/officeDocument/2006/relationships" id="257" r:id="R856e378af9b34018"/>
    <p:sldId xmlns:r="http://schemas.openxmlformats.org/officeDocument/2006/relationships" id="258" r:id="R4807a2cdbb8447c3"/>
    <p:sldId xmlns:r="http://schemas.openxmlformats.org/officeDocument/2006/relationships" id="259" r:id="R8bc51900900a4e8d"/>
    <p:sldId xmlns:r="http://schemas.openxmlformats.org/officeDocument/2006/relationships" id="260" r:id="R4a3d0a7974ea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3ccba2dfa4800" /><Relationship Type="http://schemas.openxmlformats.org/officeDocument/2006/relationships/slide" Target="/ppt/slides/slide1.xml" Id="R9665324c42d04752" /><Relationship Type="http://schemas.openxmlformats.org/officeDocument/2006/relationships/slide" Target="/ppt/slides/slide2.xml" Id="R856e378af9b34018" /><Relationship Type="http://schemas.openxmlformats.org/officeDocument/2006/relationships/slide" Target="/ppt/slides/slide3.xml" Id="R4807a2cdbb8447c3" /><Relationship Type="http://schemas.openxmlformats.org/officeDocument/2006/relationships/slide" Target="/ppt/slides/slide4.xml" Id="R8bc51900900a4e8d" /><Relationship Type="http://schemas.openxmlformats.org/officeDocument/2006/relationships/slide" Target="/ppt/slides/slide5.xml" Id="R4a3d0a7974ea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2c64964df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896c49cf4722" /><Relationship Type="http://schemas.openxmlformats.org/officeDocument/2006/relationships/theme" Target="/ppt/slideMasters/theme/theme1.xml" Id="R5cadb02821e9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b896c49cf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f50dc455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3b0e9147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8e92b293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c3f49a23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18269f94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