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5402d8bc54f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352abe69eb464f"/>
  </p:sldMasterIdLst>
  <p:sldIdLst>
    <p:sldId xmlns:r="http://schemas.openxmlformats.org/officeDocument/2006/relationships" id="256" r:id="Rbd6e4481beed49da"/>
    <p:sldId xmlns:r="http://schemas.openxmlformats.org/officeDocument/2006/relationships" id="257" r:id="R35a6ce6972bf45c9"/>
    <p:sldId xmlns:r="http://schemas.openxmlformats.org/officeDocument/2006/relationships" id="258" r:id="R1e52da29c6d9496a"/>
    <p:sldId xmlns:r="http://schemas.openxmlformats.org/officeDocument/2006/relationships" id="259" r:id="R33348340f7844c6e"/>
    <p:sldId xmlns:r="http://schemas.openxmlformats.org/officeDocument/2006/relationships" id="260" r:id="R8db022393ba848ff"/>
    <p:sldId xmlns:r="http://schemas.openxmlformats.org/officeDocument/2006/relationships" id="261" r:id="R22e5de793f8145d8"/>
    <p:sldId xmlns:r="http://schemas.openxmlformats.org/officeDocument/2006/relationships" id="262" r:id="Rc8a0cacbd57d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52abe69eb464f" /><Relationship Type="http://schemas.openxmlformats.org/officeDocument/2006/relationships/slide" Target="/ppt/slides/slide1.xml" Id="Rbd6e4481beed49da" /><Relationship Type="http://schemas.openxmlformats.org/officeDocument/2006/relationships/slide" Target="/ppt/slides/slide2.xml" Id="R35a6ce6972bf45c9" /><Relationship Type="http://schemas.openxmlformats.org/officeDocument/2006/relationships/slide" Target="/ppt/slides/slide3.xml" Id="R1e52da29c6d9496a" /><Relationship Type="http://schemas.openxmlformats.org/officeDocument/2006/relationships/slide" Target="/ppt/slides/slide4.xml" Id="R33348340f7844c6e" /><Relationship Type="http://schemas.openxmlformats.org/officeDocument/2006/relationships/slide" Target="/ppt/slides/slide5.xml" Id="R8db022393ba848ff" /><Relationship Type="http://schemas.openxmlformats.org/officeDocument/2006/relationships/slide" Target="/ppt/slides/slide6.xml" Id="R22e5de793f8145d8" /><Relationship Type="http://schemas.openxmlformats.org/officeDocument/2006/relationships/slide" Target="/ppt/slides/slide7.xml" Id="Rc8a0cacbd57d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8db04280446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5bff3f3664899" /><Relationship Type="http://schemas.openxmlformats.org/officeDocument/2006/relationships/theme" Target="/ppt/slideMasters/theme/theme1.xml" Id="R81435b10451647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5bff3f36648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57103914149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0bef78c014b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13b14e477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a4719457442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da2028b76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6ca50b08d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a86bb59e040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SKÅLBONES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SKÅLBONES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SKÅLBONES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SKÅLBONES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SKÅLBONES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SKÅLBONES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1 225 552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−240 749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−189 186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−44 530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427 500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SKÅLBONES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SKÅLBONES KIM VIDAR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SKÅLBONES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981 479 920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SKÅLBONES AS</a:t>
            </a:r>
          </a:p>
        </p:txBody>
      </p:sp>
    </p:spTree>
  </p:cSld>
  <p:clrMapOvr>
    <a:masterClrMapping xmlns:a="http://schemas.openxmlformats.org/drawingml/2006/main"/>
  </p:clrMapOvr>
</p:sld>
</file>