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8cc0d91c4846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6301115714137"/>
  </p:sldMasterIdLst>
  <p:sldIdLst>
    <p:sldId xmlns:r="http://schemas.openxmlformats.org/officeDocument/2006/relationships" id="256" r:id="R06020b9f26384eb6"/>
    <p:sldId xmlns:r="http://schemas.openxmlformats.org/officeDocument/2006/relationships" id="257" r:id="R6d375bcfc7284655"/>
    <p:sldId xmlns:r="http://schemas.openxmlformats.org/officeDocument/2006/relationships" id="258" r:id="Re09eb751def24a1a"/>
    <p:sldId xmlns:r="http://schemas.openxmlformats.org/officeDocument/2006/relationships" id="259" r:id="R1e1aca8d2247458e"/>
    <p:sldId xmlns:r="http://schemas.openxmlformats.org/officeDocument/2006/relationships" id="260" r:id="R1344748a886d4537"/>
    <p:sldId xmlns:r="http://schemas.openxmlformats.org/officeDocument/2006/relationships" id="261" r:id="R00d360b8fcac481d"/>
    <p:sldId xmlns:r="http://schemas.openxmlformats.org/officeDocument/2006/relationships" id="262" r:id="R4643315edc42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6301115714137" /><Relationship Type="http://schemas.openxmlformats.org/officeDocument/2006/relationships/slide" Target="/ppt/slides/slide1.xml" Id="R06020b9f26384eb6" /><Relationship Type="http://schemas.openxmlformats.org/officeDocument/2006/relationships/slide" Target="/ppt/slides/slide2.xml" Id="R6d375bcfc7284655" /><Relationship Type="http://schemas.openxmlformats.org/officeDocument/2006/relationships/slide" Target="/ppt/slides/slide3.xml" Id="Re09eb751def24a1a" /><Relationship Type="http://schemas.openxmlformats.org/officeDocument/2006/relationships/slide" Target="/ppt/slides/slide4.xml" Id="R1e1aca8d2247458e" /><Relationship Type="http://schemas.openxmlformats.org/officeDocument/2006/relationships/slide" Target="/ppt/slides/slide5.xml" Id="R1344748a886d4537" /><Relationship Type="http://schemas.openxmlformats.org/officeDocument/2006/relationships/slide" Target="/ppt/slides/slide6.xml" Id="R00d360b8fcac481d" /><Relationship Type="http://schemas.openxmlformats.org/officeDocument/2006/relationships/slide" Target="/ppt/slides/slide7.xml" Id="R4643315edc42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1242c8959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212478b4b4b09" /><Relationship Type="http://schemas.openxmlformats.org/officeDocument/2006/relationships/theme" Target="/ppt/slideMasters/theme/theme1.xml" Id="R2a14663a051248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d212478b4b4b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6d6ae432449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3fab2e718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265379df0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43792699b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bc859006945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2d581c3ac48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3b4f51ee047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DIKTERVEIEN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DIKTERVEIEN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DIKTERVEIEN EIENDOM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DIKTERVEIEN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DIKTERVEIEN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DIKTERVEIEN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2 444 464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DIKTERVEIEN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 EIENDOM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DIKTERVEIEN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Diktervegen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981 483 413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DIKTERVEIEN EIENDOM AS</a:t>
            </a:r>
          </a:p>
        </p:txBody>
      </p:sp>
    </p:spTree>
  </p:cSld>
  <p:clrMapOvr>
    <a:masterClrMapping xmlns:a="http://schemas.openxmlformats.org/drawingml/2006/main"/>
  </p:clrMapOvr>
</p:sld>
</file>