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fbdc4ebc2346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ae42911cbf4a10"/>
  </p:sldMasterIdLst>
  <p:sldIdLst>
    <p:sldId xmlns:r="http://schemas.openxmlformats.org/officeDocument/2006/relationships" id="256" r:id="Rbfb2739023e04489"/>
    <p:sldId xmlns:r="http://schemas.openxmlformats.org/officeDocument/2006/relationships" id="257" r:id="Rb147066cfcb54b2a"/>
    <p:sldId xmlns:r="http://schemas.openxmlformats.org/officeDocument/2006/relationships" id="258" r:id="R907ac72f1d034a73"/>
    <p:sldId xmlns:r="http://schemas.openxmlformats.org/officeDocument/2006/relationships" id="259" r:id="R9b871b72bc9d44cc"/>
    <p:sldId xmlns:r="http://schemas.openxmlformats.org/officeDocument/2006/relationships" id="260" r:id="Rd922589b10b24fb7"/>
    <p:sldId xmlns:r="http://schemas.openxmlformats.org/officeDocument/2006/relationships" id="261" r:id="R711d37820ba44cf4"/>
    <p:sldId xmlns:r="http://schemas.openxmlformats.org/officeDocument/2006/relationships" id="262" r:id="R9e9d2812357a42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e42911cbf4a10" /><Relationship Type="http://schemas.openxmlformats.org/officeDocument/2006/relationships/slide" Target="/ppt/slides/slide1.xml" Id="Rbfb2739023e04489" /><Relationship Type="http://schemas.openxmlformats.org/officeDocument/2006/relationships/slide" Target="/ppt/slides/slide2.xml" Id="Rb147066cfcb54b2a" /><Relationship Type="http://schemas.openxmlformats.org/officeDocument/2006/relationships/slide" Target="/ppt/slides/slide3.xml" Id="R907ac72f1d034a73" /><Relationship Type="http://schemas.openxmlformats.org/officeDocument/2006/relationships/slide" Target="/ppt/slides/slide4.xml" Id="R9b871b72bc9d44cc" /><Relationship Type="http://schemas.openxmlformats.org/officeDocument/2006/relationships/slide" Target="/ppt/slides/slide5.xml" Id="Rd922589b10b24fb7" /><Relationship Type="http://schemas.openxmlformats.org/officeDocument/2006/relationships/slide" Target="/ppt/slides/slide6.xml" Id="R711d37820ba44cf4" /><Relationship Type="http://schemas.openxmlformats.org/officeDocument/2006/relationships/slide" Target="/ppt/slides/slide7.xml" Id="R9e9d2812357a42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89d0be498f46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376beed964175" /><Relationship Type="http://schemas.openxmlformats.org/officeDocument/2006/relationships/theme" Target="/ppt/slideMasters/theme/theme1.xml" Id="R264f6df67de74d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4376beed9641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6e77b77514d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abed5f8824f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9ce7b4fe54d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7ff8a43cb44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0cf171c744e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08c3214df47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7d5c0f63344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AGDER-TEAM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AGDER-TEAM REVISJON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26 280 359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7 823 457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6 180 195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6 398 063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11 653 826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ELGEN INVEST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FRIVOLL INGE VIDAR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KONVALL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SUNDSDAL TORBJØRN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UNGE LOVENDE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FRIVOLL INGE VIDAR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Teknologiveien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19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post@teamrevisjon.no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981 497 023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