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a9f7a46b1d49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db564bcf6248eb"/>
  </p:sldMasterIdLst>
  <p:sldIdLst>
    <p:sldId xmlns:r="http://schemas.openxmlformats.org/officeDocument/2006/relationships" id="256" r:id="Ra73e780a47384ca9"/>
    <p:sldId xmlns:r="http://schemas.openxmlformats.org/officeDocument/2006/relationships" id="257" r:id="Ra3a5c9e956254307"/>
    <p:sldId xmlns:r="http://schemas.openxmlformats.org/officeDocument/2006/relationships" id="258" r:id="R6609012168ab4975"/>
    <p:sldId xmlns:r="http://schemas.openxmlformats.org/officeDocument/2006/relationships" id="259" r:id="Re109c1726d844a79"/>
    <p:sldId xmlns:r="http://schemas.openxmlformats.org/officeDocument/2006/relationships" id="260" r:id="Re1092ba614624c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db564bcf6248eb" /><Relationship Type="http://schemas.openxmlformats.org/officeDocument/2006/relationships/slide" Target="/ppt/slides/slide1.xml" Id="Ra73e780a47384ca9" /><Relationship Type="http://schemas.openxmlformats.org/officeDocument/2006/relationships/slide" Target="/ppt/slides/slide2.xml" Id="Ra3a5c9e956254307" /><Relationship Type="http://schemas.openxmlformats.org/officeDocument/2006/relationships/slide" Target="/ppt/slides/slide3.xml" Id="R6609012168ab4975" /><Relationship Type="http://schemas.openxmlformats.org/officeDocument/2006/relationships/slide" Target="/ppt/slides/slide4.xml" Id="Re109c1726d844a79" /><Relationship Type="http://schemas.openxmlformats.org/officeDocument/2006/relationships/slide" Target="/ppt/slides/slide5.xml" Id="Re1092ba614624c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944d9ca23649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a5be0fe346478f" /><Relationship Type="http://schemas.openxmlformats.org/officeDocument/2006/relationships/theme" Target="/ppt/slideMasters/theme/theme1.xml" Id="Rc7eae53a6e7340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a5be0fe34647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15632225d4b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f67f023ca64c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6dd152878b44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8d3a4939a044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3095ea656948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MEKONOMEN SØRLANDSPARKEN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MEKONOMEN SØRLANDSPARKEN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MEKONOMEN SØRLANDSPARKEN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MEKONOMEN SØRLANDSPARKEN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MEKONOMEN SØRLANDSPARKEN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MEKONOMEN SØRLANDSPARKEN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981 508 939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MEKONOMEN SØRLANDSPARKEN AS</a:t>
            </a:r>
          </a:p>
        </p:txBody>
      </p:sp>
    </p:spTree>
  </p:cSld>
  <p:clrMapOvr>
    <a:masterClrMapping xmlns:a="http://schemas.openxmlformats.org/drawingml/2006/main"/>
  </p:clrMapOvr>
</p:sld>
</file>