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9b16eb7d7c640f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6a9b25d0eb249bd"/>
  </p:sldMasterIdLst>
  <p:sldIdLst>
    <p:sldId xmlns:r="http://schemas.openxmlformats.org/officeDocument/2006/relationships" id="256" r:id="Rd109ece113364282"/>
    <p:sldId xmlns:r="http://schemas.openxmlformats.org/officeDocument/2006/relationships" id="257" r:id="Rce6c0279fa694b2f"/>
    <p:sldId xmlns:r="http://schemas.openxmlformats.org/officeDocument/2006/relationships" id="258" r:id="R6407fde2cc274e0c"/>
    <p:sldId xmlns:r="http://schemas.openxmlformats.org/officeDocument/2006/relationships" id="259" r:id="R9ad58e4c9bc14fee"/>
    <p:sldId xmlns:r="http://schemas.openxmlformats.org/officeDocument/2006/relationships" id="260" r:id="Rbdadb8778b9e4644"/>
    <p:sldId xmlns:r="http://schemas.openxmlformats.org/officeDocument/2006/relationships" id="261" r:id="R46502cd0fe5f4982"/>
    <p:sldId xmlns:r="http://schemas.openxmlformats.org/officeDocument/2006/relationships" id="262" r:id="R76c8c28b61304e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a9b25d0eb249bd" /><Relationship Type="http://schemas.openxmlformats.org/officeDocument/2006/relationships/slide" Target="/ppt/slides/slide1.xml" Id="Rd109ece113364282" /><Relationship Type="http://schemas.openxmlformats.org/officeDocument/2006/relationships/slide" Target="/ppt/slides/slide2.xml" Id="Rce6c0279fa694b2f" /><Relationship Type="http://schemas.openxmlformats.org/officeDocument/2006/relationships/slide" Target="/ppt/slides/slide3.xml" Id="R6407fde2cc274e0c" /><Relationship Type="http://schemas.openxmlformats.org/officeDocument/2006/relationships/slide" Target="/ppt/slides/slide4.xml" Id="R9ad58e4c9bc14fee" /><Relationship Type="http://schemas.openxmlformats.org/officeDocument/2006/relationships/slide" Target="/ppt/slides/slide5.xml" Id="Rbdadb8778b9e4644" /><Relationship Type="http://schemas.openxmlformats.org/officeDocument/2006/relationships/slide" Target="/ppt/slides/slide6.xml" Id="R46502cd0fe5f4982" /><Relationship Type="http://schemas.openxmlformats.org/officeDocument/2006/relationships/slide" Target="/ppt/slides/slide7.xml" Id="R76c8c28b61304e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f12e5a38af492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8eea799a8442f4" /><Relationship Type="http://schemas.openxmlformats.org/officeDocument/2006/relationships/theme" Target="/ppt/slideMasters/theme/theme1.xml" Id="R086a312d2bb442a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8eea799a8442f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f7ff1c1e08435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64ad313d8247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cdace1b715473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319533e95e43b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05366d3bd44c3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704934c51a4ba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ab16ff5f5d40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RAYMOND FAGERBAKKE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RAYMOND FAGERBAKKE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RAYMOND FAGERBAKKE AS ble etablert [år] og holder til i Horten.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RAYMOND FAGERBAKKE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RAYMOND FAGERBAKKE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RAYMOND FAGERBAKKE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1 227 296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74 421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41 971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508 458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718 205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RAYMOND FAGERBAKKE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FAGERBAKKE RAYMOND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RAYMOND FAGERBAKKE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Trostestien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3189 Horten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981 516 613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RAYMOND FAGERBAKKE AS</a:t>
            </a:r>
          </a:p>
        </p:txBody>
      </p:sp>
    </p:spTree>
  </p:cSld>
  <p:clrMapOvr>
    <a:masterClrMapping xmlns:a="http://schemas.openxmlformats.org/drawingml/2006/main"/>
  </p:clrMapOvr>
</p:sld>
</file>