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883f533991c420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2cdbfbb54c64ee8"/>
  </p:sldMasterIdLst>
  <p:sldIdLst>
    <p:sldId xmlns:r="http://schemas.openxmlformats.org/officeDocument/2006/relationships" id="256" r:id="R045148c57513468b"/>
    <p:sldId xmlns:r="http://schemas.openxmlformats.org/officeDocument/2006/relationships" id="257" r:id="R776ed7df8bfa4ff4"/>
    <p:sldId xmlns:r="http://schemas.openxmlformats.org/officeDocument/2006/relationships" id="258" r:id="Re71c3a0c32e24a14"/>
    <p:sldId xmlns:r="http://schemas.openxmlformats.org/officeDocument/2006/relationships" id="259" r:id="Re897796ed5fc468f"/>
    <p:sldId xmlns:r="http://schemas.openxmlformats.org/officeDocument/2006/relationships" id="260" r:id="R0b88919b16714d0d"/>
    <p:sldId xmlns:r="http://schemas.openxmlformats.org/officeDocument/2006/relationships" id="261" r:id="R7e9857de25134dd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2cdbfbb54c64ee8" /><Relationship Type="http://schemas.openxmlformats.org/officeDocument/2006/relationships/slide" Target="/ppt/slides/slide1.xml" Id="R045148c57513468b" /><Relationship Type="http://schemas.openxmlformats.org/officeDocument/2006/relationships/slide" Target="/ppt/slides/slide2.xml" Id="R776ed7df8bfa4ff4" /><Relationship Type="http://schemas.openxmlformats.org/officeDocument/2006/relationships/slide" Target="/ppt/slides/slide3.xml" Id="Re71c3a0c32e24a14" /><Relationship Type="http://schemas.openxmlformats.org/officeDocument/2006/relationships/slide" Target="/ppt/slides/slide4.xml" Id="Re897796ed5fc468f" /><Relationship Type="http://schemas.openxmlformats.org/officeDocument/2006/relationships/slide" Target="/ppt/slides/slide5.xml" Id="R0b88919b16714d0d" /><Relationship Type="http://schemas.openxmlformats.org/officeDocument/2006/relationships/slide" Target="/ppt/slides/slide6.xml" Id="R7e9857de25134dd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98c4943a71a4a7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128385672024f6b" /><Relationship Type="http://schemas.openxmlformats.org/officeDocument/2006/relationships/theme" Target="/ppt/slideMasters/theme/theme1.xml" Id="R61543f34f0f547e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128385672024f6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e928c481b2f4e8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f6cc0418662467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1d4fb2caf8e450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7006de483ce4cc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c2947f4fdf04b7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311ba6d7bff4c0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ERVIK SHIPPING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ERVIK SHIPPING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ERVIK SHIPPING AS ble etablert [år] og holder til i Egersund.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ERVIK SHIPPING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ERVIK SHIPPING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ERVIK SHIPPING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TERJE ERVIK  –  89,2 %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STEIN HÅVARD DEAN GLØPSTAD  –  5,4 %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TOMMY FEYLING NILSON  –  5,4 %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ERVIK SHIPPING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Kaupanesveien 50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4374 Egersund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post@ervikship.no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981 521 250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ERVIK SHIPPING AS</a:t>
            </a:r>
          </a:p>
        </p:txBody>
      </p:sp>
    </p:spTree>
  </p:cSld>
  <p:clrMapOvr>
    <a:masterClrMapping xmlns:a="http://schemas.openxmlformats.org/drawingml/2006/main"/>
  </p:clrMapOvr>
</p:sld>
</file>