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0ab16ceb9144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317febf52e4a6c"/>
  </p:sldMasterIdLst>
  <p:sldIdLst>
    <p:sldId xmlns:r="http://schemas.openxmlformats.org/officeDocument/2006/relationships" id="256" r:id="R411cfcdb89ba4473"/>
    <p:sldId xmlns:r="http://schemas.openxmlformats.org/officeDocument/2006/relationships" id="257" r:id="R0cdd5da69fc4486c"/>
    <p:sldId xmlns:r="http://schemas.openxmlformats.org/officeDocument/2006/relationships" id="258" r:id="R1e634b54bc084c69"/>
    <p:sldId xmlns:r="http://schemas.openxmlformats.org/officeDocument/2006/relationships" id="259" r:id="R5573e6ef37a949de"/>
    <p:sldId xmlns:r="http://schemas.openxmlformats.org/officeDocument/2006/relationships" id="260" r:id="R2f85285f520b405f"/>
    <p:sldId xmlns:r="http://schemas.openxmlformats.org/officeDocument/2006/relationships" id="261" r:id="R19b05987c2a34b3a"/>
    <p:sldId xmlns:r="http://schemas.openxmlformats.org/officeDocument/2006/relationships" id="262" r:id="R07e423c0273244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317febf52e4a6c" /><Relationship Type="http://schemas.openxmlformats.org/officeDocument/2006/relationships/slide" Target="/ppt/slides/slide1.xml" Id="R411cfcdb89ba4473" /><Relationship Type="http://schemas.openxmlformats.org/officeDocument/2006/relationships/slide" Target="/ppt/slides/slide2.xml" Id="R0cdd5da69fc4486c" /><Relationship Type="http://schemas.openxmlformats.org/officeDocument/2006/relationships/slide" Target="/ppt/slides/slide3.xml" Id="R1e634b54bc084c69" /><Relationship Type="http://schemas.openxmlformats.org/officeDocument/2006/relationships/slide" Target="/ppt/slides/slide4.xml" Id="R5573e6ef37a949de" /><Relationship Type="http://schemas.openxmlformats.org/officeDocument/2006/relationships/slide" Target="/ppt/slides/slide5.xml" Id="R2f85285f520b405f" /><Relationship Type="http://schemas.openxmlformats.org/officeDocument/2006/relationships/slide" Target="/ppt/slides/slide6.xml" Id="R19b05987c2a34b3a" /><Relationship Type="http://schemas.openxmlformats.org/officeDocument/2006/relationships/slide" Target="/ppt/slides/slide7.xml" Id="R07e423c0273244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f71ba9c8644f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9a5e5ffbb4a47" /><Relationship Type="http://schemas.openxmlformats.org/officeDocument/2006/relationships/theme" Target="/ppt/slideMasters/theme/theme1.xml" Id="R72936e99f3ce44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d9a5e5ffbb4a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13037e49a46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42061f71f6402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4f9bbd1d754f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f65a8b26943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9fdff7a3c45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3d609effda47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0cc717f8de48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CRAFT PRODUCTS LTD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CRAFT PRODUCTS LTD AS ble etablert [år] og holder til i Eidsnes.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−113 586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389 736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5 323 112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5 323 205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OVE VEGSUND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Eidsbakken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6037 Eidsnes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19 49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981 532 910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CRAFT PRODUCTS LTD AS</a:t>
            </a:r>
          </a:p>
        </p:txBody>
      </p:sp>
    </p:spTree>
  </p:cSld>
  <p:clrMapOvr>
    <a:masterClrMapping xmlns:a="http://schemas.openxmlformats.org/drawingml/2006/main"/>
  </p:clrMapOvr>
</p:sld>
</file>