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33731c29fd49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01242a2bcf4378"/>
  </p:sldMasterIdLst>
  <p:sldIdLst>
    <p:sldId xmlns:r="http://schemas.openxmlformats.org/officeDocument/2006/relationships" id="256" r:id="R10fb89d1171e45e3"/>
    <p:sldId xmlns:r="http://schemas.openxmlformats.org/officeDocument/2006/relationships" id="257" r:id="Rf1f02330870d443a"/>
    <p:sldId xmlns:r="http://schemas.openxmlformats.org/officeDocument/2006/relationships" id="258" r:id="R1336b7f75a694e55"/>
    <p:sldId xmlns:r="http://schemas.openxmlformats.org/officeDocument/2006/relationships" id="259" r:id="R2079670b9f124e01"/>
    <p:sldId xmlns:r="http://schemas.openxmlformats.org/officeDocument/2006/relationships" id="260" r:id="Rb43c511cb13d40a1"/>
    <p:sldId xmlns:r="http://schemas.openxmlformats.org/officeDocument/2006/relationships" id="261" r:id="R6d3c97371bd349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1242a2bcf4378" /><Relationship Type="http://schemas.openxmlformats.org/officeDocument/2006/relationships/slide" Target="/ppt/slides/slide1.xml" Id="R10fb89d1171e45e3" /><Relationship Type="http://schemas.openxmlformats.org/officeDocument/2006/relationships/slide" Target="/ppt/slides/slide2.xml" Id="Rf1f02330870d443a" /><Relationship Type="http://schemas.openxmlformats.org/officeDocument/2006/relationships/slide" Target="/ppt/slides/slide3.xml" Id="R1336b7f75a694e55" /><Relationship Type="http://schemas.openxmlformats.org/officeDocument/2006/relationships/slide" Target="/ppt/slides/slide4.xml" Id="R2079670b9f124e01" /><Relationship Type="http://schemas.openxmlformats.org/officeDocument/2006/relationships/slide" Target="/ppt/slides/slide5.xml" Id="Rb43c511cb13d40a1" /><Relationship Type="http://schemas.openxmlformats.org/officeDocument/2006/relationships/slide" Target="/ppt/slides/slide6.xml" Id="R6d3c97371bd349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33a2f3dba42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8fa0457d64dd0" /><Relationship Type="http://schemas.openxmlformats.org/officeDocument/2006/relationships/theme" Target="/ppt/slideMasters/theme/theme1.xml" Id="R61881cd7bbe244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d8fa0457d64d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b6636534049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0bfdc2f5d45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970a1378d4b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471918be841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e4de4890a40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1ca1458b549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SANDERBERG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981 538 153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