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2312a050714d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f8ab16481141f3"/>
  </p:sldMasterIdLst>
  <p:sldIdLst>
    <p:sldId xmlns:r="http://schemas.openxmlformats.org/officeDocument/2006/relationships" id="256" r:id="R2c5452fc3b2c4797"/>
    <p:sldId xmlns:r="http://schemas.openxmlformats.org/officeDocument/2006/relationships" id="257" r:id="R651c32bcca29456e"/>
    <p:sldId xmlns:r="http://schemas.openxmlformats.org/officeDocument/2006/relationships" id="258" r:id="R722e4a5209864627"/>
    <p:sldId xmlns:r="http://schemas.openxmlformats.org/officeDocument/2006/relationships" id="259" r:id="Rd86ae2b4bb774f11"/>
    <p:sldId xmlns:r="http://schemas.openxmlformats.org/officeDocument/2006/relationships" id="260" r:id="R56ecf8c891fb445c"/>
    <p:sldId xmlns:r="http://schemas.openxmlformats.org/officeDocument/2006/relationships" id="261" r:id="Rc6d414ac46ef4a62"/>
    <p:sldId xmlns:r="http://schemas.openxmlformats.org/officeDocument/2006/relationships" id="262" r:id="R5b90d398532340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f8ab16481141f3" /><Relationship Type="http://schemas.openxmlformats.org/officeDocument/2006/relationships/slide" Target="/ppt/slides/slide1.xml" Id="R2c5452fc3b2c4797" /><Relationship Type="http://schemas.openxmlformats.org/officeDocument/2006/relationships/slide" Target="/ppt/slides/slide2.xml" Id="R651c32bcca29456e" /><Relationship Type="http://schemas.openxmlformats.org/officeDocument/2006/relationships/slide" Target="/ppt/slides/slide3.xml" Id="R722e4a5209864627" /><Relationship Type="http://schemas.openxmlformats.org/officeDocument/2006/relationships/slide" Target="/ppt/slides/slide4.xml" Id="Rd86ae2b4bb774f11" /><Relationship Type="http://schemas.openxmlformats.org/officeDocument/2006/relationships/slide" Target="/ppt/slides/slide5.xml" Id="R56ecf8c891fb445c" /><Relationship Type="http://schemas.openxmlformats.org/officeDocument/2006/relationships/slide" Target="/ppt/slides/slide6.xml" Id="Rc6d414ac46ef4a62" /><Relationship Type="http://schemas.openxmlformats.org/officeDocument/2006/relationships/slide" Target="/ppt/slides/slide7.xml" Id="R5b90d398532340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13cdb988d248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531ec93694e9a" /><Relationship Type="http://schemas.openxmlformats.org/officeDocument/2006/relationships/theme" Target="/ppt/slideMasters/theme/theme1.xml" Id="Rbf67fe02cb6440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b531ec93694e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4991b08fb4d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90356c0044e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c3ef002e244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fb46b66c347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8957c22f74c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7d66f3dfe42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9f5fef33f4e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SANDERBERG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SANDERBERG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1 090 839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−3 005 989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−2 993 877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18 222 386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23 651 088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SANDERBERG DAG ENGELHARDT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981 538 153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