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a3626e765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2a2bb8229407c"/>
  </p:sldMasterIdLst>
  <p:sldIdLst>
    <p:sldId xmlns:r="http://schemas.openxmlformats.org/officeDocument/2006/relationships" id="256" r:id="R9fa222f2563d4dae"/>
    <p:sldId xmlns:r="http://schemas.openxmlformats.org/officeDocument/2006/relationships" id="257" r:id="R228266fb1f1c44fa"/>
    <p:sldId xmlns:r="http://schemas.openxmlformats.org/officeDocument/2006/relationships" id="258" r:id="R82294c01fc3b41bd"/>
    <p:sldId xmlns:r="http://schemas.openxmlformats.org/officeDocument/2006/relationships" id="259" r:id="Rf106f4d93828464a"/>
    <p:sldId xmlns:r="http://schemas.openxmlformats.org/officeDocument/2006/relationships" id="260" r:id="R82c548dd70b44dd3"/>
    <p:sldId xmlns:r="http://schemas.openxmlformats.org/officeDocument/2006/relationships" id="261" r:id="Rc4cecff96099416b"/>
    <p:sldId xmlns:r="http://schemas.openxmlformats.org/officeDocument/2006/relationships" id="262" r:id="R38d5eccb0f14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2a2bb8229407c" /><Relationship Type="http://schemas.openxmlformats.org/officeDocument/2006/relationships/slide" Target="/ppt/slides/slide1.xml" Id="R9fa222f2563d4dae" /><Relationship Type="http://schemas.openxmlformats.org/officeDocument/2006/relationships/slide" Target="/ppt/slides/slide2.xml" Id="R228266fb1f1c44fa" /><Relationship Type="http://schemas.openxmlformats.org/officeDocument/2006/relationships/slide" Target="/ppt/slides/slide3.xml" Id="R82294c01fc3b41bd" /><Relationship Type="http://schemas.openxmlformats.org/officeDocument/2006/relationships/slide" Target="/ppt/slides/slide4.xml" Id="Rf106f4d93828464a" /><Relationship Type="http://schemas.openxmlformats.org/officeDocument/2006/relationships/slide" Target="/ppt/slides/slide5.xml" Id="R82c548dd70b44dd3" /><Relationship Type="http://schemas.openxmlformats.org/officeDocument/2006/relationships/slide" Target="/ppt/slides/slide6.xml" Id="Rc4cecff96099416b" /><Relationship Type="http://schemas.openxmlformats.org/officeDocument/2006/relationships/slide" Target="/ppt/slides/slide7.xml" Id="R38d5eccb0f14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050255877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b339e11f4700" /><Relationship Type="http://schemas.openxmlformats.org/officeDocument/2006/relationships/theme" Target="/ppt/slideMasters/theme/theme1.xml" Id="Rbd5b58741224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3b339e11f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63dc4963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a280e3b7b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72f14f9b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4a5f499d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b52ba540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07a1aa2a43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181e8e8f5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KØLNER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13 102 508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 701, Kjellengveien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00 41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frode@kolner.no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www.kolner.no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981 547 829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KØLNER AS</a:t>
            </a:r>
          </a:p>
        </p:txBody>
      </p:sp>
    </p:spTree>
  </p:cSld>
  <p:clrMapOvr>
    <a:masterClrMapping xmlns:a="http://schemas.openxmlformats.org/drawingml/2006/main"/>
  </p:clrMapOvr>
</p:sld>
</file>