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f71ff745e4a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5cdf1fe5734a0a"/>
  </p:sldMasterIdLst>
  <p:sldIdLst>
    <p:sldId xmlns:r="http://schemas.openxmlformats.org/officeDocument/2006/relationships" id="256" r:id="R13bf3c9941ca473d"/>
    <p:sldId xmlns:r="http://schemas.openxmlformats.org/officeDocument/2006/relationships" id="257" r:id="R60c5adb0cc104210"/>
    <p:sldId xmlns:r="http://schemas.openxmlformats.org/officeDocument/2006/relationships" id="258" r:id="R17d423bb572a4506"/>
    <p:sldId xmlns:r="http://schemas.openxmlformats.org/officeDocument/2006/relationships" id="259" r:id="R4353874bf9ee41d4"/>
    <p:sldId xmlns:r="http://schemas.openxmlformats.org/officeDocument/2006/relationships" id="260" r:id="R70ce37d7145d406e"/>
    <p:sldId xmlns:r="http://schemas.openxmlformats.org/officeDocument/2006/relationships" id="261" r:id="R0244ec365b4e44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5cdf1fe5734a0a" /><Relationship Type="http://schemas.openxmlformats.org/officeDocument/2006/relationships/slide" Target="/ppt/slides/slide1.xml" Id="R13bf3c9941ca473d" /><Relationship Type="http://schemas.openxmlformats.org/officeDocument/2006/relationships/slide" Target="/ppt/slides/slide2.xml" Id="R60c5adb0cc104210" /><Relationship Type="http://schemas.openxmlformats.org/officeDocument/2006/relationships/slide" Target="/ppt/slides/slide3.xml" Id="R17d423bb572a4506" /><Relationship Type="http://schemas.openxmlformats.org/officeDocument/2006/relationships/slide" Target="/ppt/slides/slide4.xml" Id="R4353874bf9ee41d4" /><Relationship Type="http://schemas.openxmlformats.org/officeDocument/2006/relationships/slide" Target="/ppt/slides/slide5.xml" Id="R70ce37d7145d406e" /><Relationship Type="http://schemas.openxmlformats.org/officeDocument/2006/relationships/slide" Target="/ppt/slides/slide6.xml" Id="R0244ec365b4e44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a217f27094f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95e974f4b42ca" /><Relationship Type="http://schemas.openxmlformats.org/officeDocument/2006/relationships/theme" Target="/ppt/slideMasters/theme/theme1.xml" Id="R20242d5f706944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795e974f4b42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f1f2030ff41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154eb6d0940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3936ea1164a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901267d26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097d0e4b24b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831c746dc42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 LOSSESERVICE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LOSSESERVICE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 LOSSESERVICE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LOSSESERVICE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LOSSESERVICE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LOSSESERVICE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LOSSESERVICE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Stakkevollvegen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9019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reern@online.no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981 554 949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LOSSESERVICE AS</a:t>
            </a:r>
          </a:p>
        </p:txBody>
      </p:sp>
    </p:spTree>
  </p:cSld>
  <p:clrMapOvr>
    <a:masterClrMapping xmlns:a="http://schemas.openxmlformats.org/drawingml/2006/main"/>
  </p:clrMapOvr>
</p:sld>
</file>