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bf187da15c45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d41a2124cd491d"/>
  </p:sldMasterIdLst>
  <p:sldIdLst>
    <p:sldId xmlns:r="http://schemas.openxmlformats.org/officeDocument/2006/relationships" id="256" r:id="R6c4b21a66758450e"/>
    <p:sldId xmlns:r="http://schemas.openxmlformats.org/officeDocument/2006/relationships" id="257" r:id="R9dddb02377c24708"/>
    <p:sldId xmlns:r="http://schemas.openxmlformats.org/officeDocument/2006/relationships" id="258" r:id="R257c304e50594013"/>
    <p:sldId xmlns:r="http://schemas.openxmlformats.org/officeDocument/2006/relationships" id="259" r:id="R6d576820fe9649d5"/>
    <p:sldId xmlns:r="http://schemas.openxmlformats.org/officeDocument/2006/relationships" id="260" r:id="R3825c1e931f04f86"/>
    <p:sldId xmlns:r="http://schemas.openxmlformats.org/officeDocument/2006/relationships" id="261" r:id="R0430d402eb094d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d41a2124cd491d" /><Relationship Type="http://schemas.openxmlformats.org/officeDocument/2006/relationships/slide" Target="/ppt/slides/slide1.xml" Id="R6c4b21a66758450e" /><Relationship Type="http://schemas.openxmlformats.org/officeDocument/2006/relationships/slide" Target="/ppt/slides/slide2.xml" Id="R9dddb02377c24708" /><Relationship Type="http://schemas.openxmlformats.org/officeDocument/2006/relationships/slide" Target="/ppt/slides/slide3.xml" Id="R257c304e50594013" /><Relationship Type="http://schemas.openxmlformats.org/officeDocument/2006/relationships/slide" Target="/ppt/slides/slide4.xml" Id="R6d576820fe9649d5" /><Relationship Type="http://schemas.openxmlformats.org/officeDocument/2006/relationships/slide" Target="/ppt/slides/slide5.xml" Id="R3825c1e931f04f86" /><Relationship Type="http://schemas.openxmlformats.org/officeDocument/2006/relationships/slide" Target="/ppt/slides/slide6.xml" Id="R0430d402eb094d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1c024fc7d243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c9d2eebe64117" /><Relationship Type="http://schemas.openxmlformats.org/officeDocument/2006/relationships/theme" Target="/ppt/slideMasters/theme/theme1.xml" Id="R32dd1f5b34124d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5c9d2eebe641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4fa5b6c8d4c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41d678e304a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9372d0ab244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260bafaad44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af13b408f45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7ba6112ac4d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LINUM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O.H. Bangs 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74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981 562 690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LINUM INVEST AS</a:t>
            </a:r>
          </a:p>
        </p:txBody>
      </p:sp>
    </p:spTree>
  </p:cSld>
  <p:clrMapOvr>
    <a:masterClrMapping xmlns:a="http://schemas.openxmlformats.org/drawingml/2006/main"/>
  </p:clrMapOvr>
</p:sld>
</file>