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056607561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2d31b253344df"/>
  </p:sldMasterIdLst>
  <p:sldIdLst>
    <p:sldId xmlns:r="http://schemas.openxmlformats.org/officeDocument/2006/relationships" id="256" r:id="R391178e609b245da"/>
    <p:sldId xmlns:r="http://schemas.openxmlformats.org/officeDocument/2006/relationships" id="257" r:id="R356d1ed017fa457b"/>
    <p:sldId xmlns:r="http://schemas.openxmlformats.org/officeDocument/2006/relationships" id="258" r:id="R58f6183f270244ae"/>
    <p:sldId xmlns:r="http://schemas.openxmlformats.org/officeDocument/2006/relationships" id="259" r:id="Rd138a0265b8f4075"/>
    <p:sldId xmlns:r="http://schemas.openxmlformats.org/officeDocument/2006/relationships" id="260" r:id="Raf1ee1c1137c4e48"/>
    <p:sldId xmlns:r="http://schemas.openxmlformats.org/officeDocument/2006/relationships" id="261" r:id="R957ce4b2815f4423"/>
    <p:sldId xmlns:r="http://schemas.openxmlformats.org/officeDocument/2006/relationships" id="262" r:id="Re21853afb1d6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2d31b253344df" /><Relationship Type="http://schemas.openxmlformats.org/officeDocument/2006/relationships/slide" Target="/ppt/slides/slide1.xml" Id="R391178e609b245da" /><Relationship Type="http://schemas.openxmlformats.org/officeDocument/2006/relationships/slide" Target="/ppt/slides/slide2.xml" Id="R356d1ed017fa457b" /><Relationship Type="http://schemas.openxmlformats.org/officeDocument/2006/relationships/slide" Target="/ppt/slides/slide3.xml" Id="R58f6183f270244ae" /><Relationship Type="http://schemas.openxmlformats.org/officeDocument/2006/relationships/slide" Target="/ppt/slides/slide4.xml" Id="Rd138a0265b8f4075" /><Relationship Type="http://schemas.openxmlformats.org/officeDocument/2006/relationships/slide" Target="/ppt/slides/slide5.xml" Id="Raf1ee1c1137c4e48" /><Relationship Type="http://schemas.openxmlformats.org/officeDocument/2006/relationships/slide" Target="/ppt/slides/slide6.xml" Id="R957ce4b2815f4423" /><Relationship Type="http://schemas.openxmlformats.org/officeDocument/2006/relationships/slide" Target="/ppt/slides/slide7.xml" Id="Re21853afb1d6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7ed4d95ec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162e3f01489a" /><Relationship Type="http://schemas.openxmlformats.org/officeDocument/2006/relationships/theme" Target="/ppt/slideMasters/theme/theme1.xml" Id="Ref65a9806d08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6162e3f01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32f7168fb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5f08b790b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0db013ea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9380e9f69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2d39972cf47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4cc37f30342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433ad9cdc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741 250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 YNGVAR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981 562 690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