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5a81950d3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b5aee0f58b4855"/>
  </p:sldMasterIdLst>
  <p:sldIdLst>
    <p:sldId xmlns:r="http://schemas.openxmlformats.org/officeDocument/2006/relationships" id="256" r:id="R0e7c51a773af4ba4"/>
    <p:sldId xmlns:r="http://schemas.openxmlformats.org/officeDocument/2006/relationships" id="257" r:id="R3df8903cc9c94629"/>
    <p:sldId xmlns:r="http://schemas.openxmlformats.org/officeDocument/2006/relationships" id="258" r:id="R74a0b142bc684a99"/>
    <p:sldId xmlns:r="http://schemas.openxmlformats.org/officeDocument/2006/relationships" id="259" r:id="Rc72665c43be74bfa"/>
    <p:sldId xmlns:r="http://schemas.openxmlformats.org/officeDocument/2006/relationships" id="260" r:id="R8caaa8a20bf24017"/>
    <p:sldId xmlns:r="http://schemas.openxmlformats.org/officeDocument/2006/relationships" id="261" r:id="R6a0516647c9f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5aee0f58b4855" /><Relationship Type="http://schemas.openxmlformats.org/officeDocument/2006/relationships/slide" Target="/ppt/slides/slide1.xml" Id="R0e7c51a773af4ba4" /><Relationship Type="http://schemas.openxmlformats.org/officeDocument/2006/relationships/slide" Target="/ppt/slides/slide2.xml" Id="R3df8903cc9c94629" /><Relationship Type="http://schemas.openxmlformats.org/officeDocument/2006/relationships/slide" Target="/ppt/slides/slide3.xml" Id="R74a0b142bc684a99" /><Relationship Type="http://schemas.openxmlformats.org/officeDocument/2006/relationships/slide" Target="/ppt/slides/slide4.xml" Id="Rc72665c43be74bfa" /><Relationship Type="http://schemas.openxmlformats.org/officeDocument/2006/relationships/slide" Target="/ppt/slides/slide5.xml" Id="R8caaa8a20bf24017" /><Relationship Type="http://schemas.openxmlformats.org/officeDocument/2006/relationships/slide" Target="/ppt/slides/slide6.xml" Id="R6a0516647c9f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cea3564d5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0fe40cefe4e3c" /><Relationship Type="http://schemas.openxmlformats.org/officeDocument/2006/relationships/theme" Target="/ppt/slideMasters/theme/theme1.xml" Id="Refbc528f1869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0fe40cefe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b5b55d11b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99845535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cd9aa1dee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cbe313582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8a9609b6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07e89e93f48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