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e103313f4846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44ba542e784d22"/>
  </p:sldMasterIdLst>
  <p:sldIdLst>
    <p:sldId xmlns:r="http://schemas.openxmlformats.org/officeDocument/2006/relationships" id="256" r:id="Raff96c65072f43f5"/>
    <p:sldId xmlns:r="http://schemas.openxmlformats.org/officeDocument/2006/relationships" id="257" r:id="R18bfbf1bac6a46a8"/>
    <p:sldId xmlns:r="http://schemas.openxmlformats.org/officeDocument/2006/relationships" id="258" r:id="R0be1b222af4e4bbd"/>
    <p:sldId xmlns:r="http://schemas.openxmlformats.org/officeDocument/2006/relationships" id="259" r:id="R01db991e660246ce"/>
    <p:sldId xmlns:r="http://schemas.openxmlformats.org/officeDocument/2006/relationships" id="260" r:id="R11222a2093854d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4ba542e784d22" /><Relationship Type="http://schemas.openxmlformats.org/officeDocument/2006/relationships/slide" Target="/ppt/slides/slide1.xml" Id="Raff96c65072f43f5" /><Relationship Type="http://schemas.openxmlformats.org/officeDocument/2006/relationships/slide" Target="/ppt/slides/slide2.xml" Id="R18bfbf1bac6a46a8" /><Relationship Type="http://schemas.openxmlformats.org/officeDocument/2006/relationships/slide" Target="/ppt/slides/slide3.xml" Id="R0be1b222af4e4bbd" /><Relationship Type="http://schemas.openxmlformats.org/officeDocument/2006/relationships/slide" Target="/ppt/slides/slide4.xml" Id="R01db991e660246ce" /><Relationship Type="http://schemas.openxmlformats.org/officeDocument/2006/relationships/slide" Target="/ppt/slides/slide5.xml" Id="R11222a2093854d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d21d97da943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e94412c5d408a" /><Relationship Type="http://schemas.openxmlformats.org/officeDocument/2006/relationships/theme" Target="/ppt/slideMasters/theme/theme1.xml" Id="R83fcda72356440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8e94412c5d40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4700d7c184b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a3da8cd7443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8e2ba6cb04a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f329dbab14f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fb4d2535a49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NORSKE AKSJER INSTITUSJON 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981 582 020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