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743fe6e3e240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ba62a52d47475b"/>
  </p:sldMasterIdLst>
  <p:sldIdLst>
    <p:sldId xmlns:r="http://schemas.openxmlformats.org/officeDocument/2006/relationships" id="256" r:id="Rc256576cdad447b8"/>
    <p:sldId xmlns:r="http://schemas.openxmlformats.org/officeDocument/2006/relationships" id="257" r:id="Rdba4690c03ea4037"/>
    <p:sldId xmlns:r="http://schemas.openxmlformats.org/officeDocument/2006/relationships" id="258" r:id="R76041e84fd524225"/>
    <p:sldId xmlns:r="http://schemas.openxmlformats.org/officeDocument/2006/relationships" id="259" r:id="R77335a57a075445a"/>
    <p:sldId xmlns:r="http://schemas.openxmlformats.org/officeDocument/2006/relationships" id="260" r:id="Rec2c0dfd467f4f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ba62a52d47475b" /><Relationship Type="http://schemas.openxmlformats.org/officeDocument/2006/relationships/slide" Target="/ppt/slides/slide1.xml" Id="Rc256576cdad447b8" /><Relationship Type="http://schemas.openxmlformats.org/officeDocument/2006/relationships/slide" Target="/ppt/slides/slide2.xml" Id="Rdba4690c03ea4037" /><Relationship Type="http://schemas.openxmlformats.org/officeDocument/2006/relationships/slide" Target="/ppt/slides/slide3.xml" Id="R76041e84fd524225" /><Relationship Type="http://schemas.openxmlformats.org/officeDocument/2006/relationships/slide" Target="/ppt/slides/slide4.xml" Id="R77335a57a075445a" /><Relationship Type="http://schemas.openxmlformats.org/officeDocument/2006/relationships/slide" Target="/ppt/slides/slide5.xml" Id="Rec2c0dfd467f4f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5076afc2340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cfd6d41734a8c" /><Relationship Type="http://schemas.openxmlformats.org/officeDocument/2006/relationships/theme" Target="/ppt/slideMasters/theme/theme1.xml" Id="Rd3ff952db7d840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7cfd6d41734a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27ee3715fb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6464d528942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12f31f44604f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2325577e744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b890090cc48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TECHNOLOGY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TECHNOLOGY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981 608 968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TECHNOLOGY AS</a:t>
            </a:r>
          </a:p>
        </p:txBody>
      </p:sp>
    </p:spTree>
  </p:cSld>
  <p:clrMapOvr>
    <a:masterClrMapping xmlns:a="http://schemas.openxmlformats.org/drawingml/2006/main"/>
  </p:clrMapOvr>
</p:sld>
</file>