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e10a4684e9a45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9e79c447ae452e"/>
  </p:sldMasterIdLst>
  <p:sldIdLst>
    <p:sldId xmlns:r="http://schemas.openxmlformats.org/officeDocument/2006/relationships" id="256" r:id="R053698cdcc0f4637"/>
    <p:sldId xmlns:r="http://schemas.openxmlformats.org/officeDocument/2006/relationships" id="257" r:id="R564839cfdc5f4762"/>
    <p:sldId xmlns:r="http://schemas.openxmlformats.org/officeDocument/2006/relationships" id="258" r:id="R6fb96dfb889e4892"/>
    <p:sldId xmlns:r="http://schemas.openxmlformats.org/officeDocument/2006/relationships" id="259" r:id="R7b66b9f050704b2f"/>
    <p:sldId xmlns:r="http://schemas.openxmlformats.org/officeDocument/2006/relationships" id="260" r:id="Rb149b44de48f4b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9e79c447ae452e" /><Relationship Type="http://schemas.openxmlformats.org/officeDocument/2006/relationships/slide" Target="/ppt/slides/slide1.xml" Id="R053698cdcc0f4637" /><Relationship Type="http://schemas.openxmlformats.org/officeDocument/2006/relationships/slide" Target="/ppt/slides/slide2.xml" Id="R564839cfdc5f4762" /><Relationship Type="http://schemas.openxmlformats.org/officeDocument/2006/relationships/slide" Target="/ppt/slides/slide3.xml" Id="R6fb96dfb889e4892" /><Relationship Type="http://schemas.openxmlformats.org/officeDocument/2006/relationships/slide" Target="/ppt/slides/slide4.xml" Id="R7b66b9f050704b2f" /><Relationship Type="http://schemas.openxmlformats.org/officeDocument/2006/relationships/slide" Target="/ppt/slides/slide5.xml" Id="Rb149b44de48f4b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47bf5dbb134c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a1b9ef902b45e3" /><Relationship Type="http://schemas.openxmlformats.org/officeDocument/2006/relationships/theme" Target="/ppt/slideMasters/theme/theme1.xml" Id="R8dfd3da8cf5f4c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a1b9ef902b45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8665217c9549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84fb756ee41b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72f7982fb044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0b072e469e4a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4b8c38f69f4e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AGDER TECHNOLOGY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AGDER TECHNOLOGY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981 608 968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TECHNOLOGY AS</a:t>
            </a:r>
          </a:p>
        </p:txBody>
      </p:sp>
    </p:spTree>
  </p:cSld>
  <p:clrMapOvr>
    <a:masterClrMapping xmlns:a="http://schemas.openxmlformats.org/drawingml/2006/main"/>
  </p:clrMapOvr>
</p:sld>
</file>