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4dc0165d9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d337922e846a2"/>
  </p:sldMasterIdLst>
  <p:sldIdLst>
    <p:sldId xmlns:r="http://schemas.openxmlformats.org/officeDocument/2006/relationships" id="256" r:id="R3222f4613dd84682"/>
    <p:sldId xmlns:r="http://schemas.openxmlformats.org/officeDocument/2006/relationships" id="257" r:id="R034d74fba7134e1b"/>
    <p:sldId xmlns:r="http://schemas.openxmlformats.org/officeDocument/2006/relationships" id="258" r:id="Rd073eefe575c45ec"/>
    <p:sldId xmlns:r="http://schemas.openxmlformats.org/officeDocument/2006/relationships" id="259" r:id="Rcc8d809ca5294cb9"/>
    <p:sldId xmlns:r="http://schemas.openxmlformats.org/officeDocument/2006/relationships" id="260" r:id="Rba5408ee47dc45a2"/>
    <p:sldId xmlns:r="http://schemas.openxmlformats.org/officeDocument/2006/relationships" id="261" r:id="R145cb5b14ed441d6"/>
    <p:sldId xmlns:r="http://schemas.openxmlformats.org/officeDocument/2006/relationships" id="262" r:id="R5372ffd4fcbb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d337922e846a2" /><Relationship Type="http://schemas.openxmlformats.org/officeDocument/2006/relationships/slide" Target="/ppt/slides/slide1.xml" Id="R3222f4613dd84682" /><Relationship Type="http://schemas.openxmlformats.org/officeDocument/2006/relationships/slide" Target="/ppt/slides/slide2.xml" Id="R034d74fba7134e1b" /><Relationship Type="http://schemas.openxmlformats.org/officeDocument/2006/relationships/slide" Target="/ppt/slides/slide3.xml" Id="Rd073eefe575c45ec" /><Relationship Type="http://schemas.openxmlformats.org/officeDocument/2006/relationships/slide" Target="/ppt/slides/slide4.xml" Id="Rcc8d809ca5294cb9" /><Relationship Type="http://schemas.openxmlformats.org/officeDocument/2006/relationships/slide" Target="/ppt/slides/slide5.xml" Id="Rba5408ee47dc45a2" /><Relationship Type="http://schemas.openxmlformats.org/officeDocument/2006/relationships/slide" Target="/ppt/slides/slide6.xml" Id="R145cb5b14ed441d6" /><Relationship Type="http://schemas.openxmlformats.org/officeDocument/2006/relationships/slide" Target="/ppt/slides/slide7.xml" Id="R5372ffd4fcbb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bc5e2061444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5cd8ff4e5466f" /><Relationship Type="http://schemas.openxmlformats.org/officeDocument/2006/relationships/theme" Target="/ppt/slideMasters/theme/theme1.xml" Id="Reb7e4c2fd2f1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5cd8ff4e5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2bad981d3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8d434f5e4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7a43c818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a7651415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7c014283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f1148d50e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923c04e38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LAMBECH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LAMBECH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2 284 975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199 710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 KAPITAL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Munkerudtunet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38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steinar@lambech.com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981 611 152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LAMBECH REGNSKAP AS</a:t>
            </a:r>
          </a:p>
        </p:txBody>
      </p:sp>
    </p:spTree>
  </p:cSld>
  <p:clrMapOvr>
    <a:masterClrMapping xmlns:a="http://schemas.openxmlformats.org/drawingml/2006/main"/>
  </p:clrMapOvr>
</p:sld>
</file>