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71f50d4044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7e6e3152740dd"/>
  </p:sldMasterIdLst>
  <p:sldIdLst>
    <p:sldId xmlns:r="http://schemas.openxmlformats.org/officeDocument/2006/relationships" id="256" r:id="R7ea011926d58440d"/>
    <p:sldId xmlns:r="http://schemas.openxmlformats.org/officeDocument/2006/relationships" id="257" r:id="R82b58a6b1d0140b9"/>
    <p:sldId xmlns:r="http://schemas.openxmlformats.org/officeDocument/2006/relationships" id="258" r:id="R1a67b8ad279e45c7"/>
    <p:sldId xmlns:r="http://schemas.openxmlformats.org/officeDocument/2006/relationships" id="259" r:id="R1b06eb2295de4304"/>
    <p:sldId xmlns:r="http://schemas.openxmlformats.org/officeDocument/2006/relationships" id="260" r:id="Rf17d4ba465f14304"/>
    <p:sldId xmlns:r="http://schemas.openxmlformats.org/officeDocument/2006/relationships" id="261" r:id="R4f23b55cfa124845"/>
    <p:sldId xmlns:r="http://schemas.openxmlformats.org/officeDocument/2006/relationships" id="262" r:id="R0675e64b253646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7e6e3152740dd" /><Relationship Type="http://schemas.openxmlformats.org/officeDocument/2006/relationships/slide" Target="/ppt/slides/slide1.xml" Id="R7ea011926d58440d" /><Relationship Type="http://schemas.openxmlformats.org/officeDocument/2006/relationships/slide" Target="/ppt/slides/slide2.xml" Id="R82b58a6b1d0140b9" /><Relationship Type="http://schemas.openxmlformats.org/officeDocument/2006/relationships/slide" Target="/ppt/slides/slide3.xml" Id="R1a67b8ad279e45c7" /><Relationship Type="http://schemas.openxmlformats.org/officeDocument/2006/relationships/slide" Target="/ppt/slides/slide4.xml" Id="R1b06eb2295de4304" /><Relationship Type="http://schemas.openxmlformats.org/officeDocument/2006/relationships/slide" Target="/ppt/slides/slide5.xml" Id="Rf17d4ba465f14304" /><Relationship Type="http://schemas.openxmlformats.org/officeDocument/2006/relationships/slide" Target="/ppt/slides/slide6.xml" Id="R4f23b55cfa124845" /><Relationship Type="http://schemas.openxmlformats.org/officeDocument/2006/relationships/slide" Target="/ppt/slides/slide7.xml" Id="R0675e64b253646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b7d55053d4b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b21497e1a4106" /><Relationship Type="http://schemas.openxmlformats.org/officeDocument/2006/relationships/theme" Target="/ppt/slideMasters/theme/theme1.xml" Id="Re66d78e6cc2044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b21497e1a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e1ff149d5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f579814d146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262cbbdc1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5f0d20fd847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868840fb14e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9b780031e44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273b11a6e4d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MCM WESTBØ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MCM WESTBØ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40 630 615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81 713 469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83 192 834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 WESTBØ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WESTBØ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 OHANA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BASTARD AS  –  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