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c8ddca3ff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7d8ceb0a714b75"/>
  </p:sldMasterIdLst>
  <p:sldIdLst>
    <p:sldId xmlns:r="http://schemas.openxmlformats.org/officeDocument/2006/relationships" id="256" r:id="R94866e2a6fb74345"/>
    <p:sldId xmlns:r="http://schemas.openxmlformats.org/officeDocument/2006/relationships" id="257" r:id="R9ff3bab85d6746e4"/>
    <p:sldId xmlns:r="http://schemas.openxmlformats.org/officeDocument/2006/relationships" id="258" r:id="R5c66c4c4facc4db8"/>
    <p:sldId xmlns:r="http://schemas.openxmlformats.org/officeDocument/2006/relationships" id="259" r:id="R32675050dc894a1e"/>
    <p:sldId xmlns:r="http://schemas.openxmlformats.org/officeDocument/2006/relationships" id="260" r:id="R587d55da372e46dd"/>
    <p:sldId xmlns:r="http://schemas.openxmlformats.org/officeDocument/2006/relationships" id="261" r:id="R83ec0720df0f42b3"/>
    <p:sldId xmlns:r="http://schemas.openxmlformats.org/officeDocument/2006/relationships" id="262" r:id="R5c705a46d86247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7d8ceb0a714b75" /><Relationship Type="http://schemas.openxmlformats.org/officeDocument/2006/relationships/slide" Target="/ppt/slides/slide1.xml" Id="R94866e2a6fb74345" /><Relationship Type="http://schemas.openxmlformats.org/officeDocument/2006/relationships/slide" Target="/ppt/slides/slide2.xml" Id="R9ff3bab85d6746e4" /><Relationship Type="http://schemas.openxmlformats.org/officeDocument/2006/relationships/slide" Target="/ppt/slides/slide3.xml" Id="R5c66c4c4facc4db8" /><Relationship Type="http://schemas.openxmlformats.org/officeDocument/2006/relationships/slide" Target="/ppt/slides/slide4.xml" Id="R32675050dc894a1e" /><Relationship Type="http://schemas.openxmlformats.org/officeDocument/2006/relationships/slide" Target="/ppt/slides/slide5.xml" Id="R587d55da372e46dd" /><Relationship Type="http://schemas.openxmlformats.org/officeDocument/2006/relationships/slide" Target="/ppt/slides/slide6.xml" Id="R83ec0720df0f42b3" /><Relationship Type="http://schemas.openxmlformats.org/officeDocument/2006/relationships/slide" Target="/ppt/slides/slide7.xml" Id="R5c705a46d86247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fb71d0faf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6a4bf1634300" /><Relationship Type="http://schemas.openxmlformats.org/officeDocument/2006/relationships/theme" Target="/ppt/slideMasters/theme/theme1.xml" Id="R9c3990d7711d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46a4bf163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70f08d594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fa939524d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184b8393546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aeacbcec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55de1497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1d43a81e40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10e7ca167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1 349 378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−6 313 390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366 781 259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1 469 188 430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1 605 802 015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MÅNEBAKKEN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AXELERATION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PERTINAX AS  –  16,9 %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SOPHIES VERDEN AS  –  16,9 %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SOLBAKKEN AS</a:t>
            </a:r>
          </a:p>
        </p:txBody>
      </p:sp>
    </p:spTree>
  </p:cSld>
  <p:clrMapOvr>
    <a:masterClrMapping xmlns:a="http://schemas.openxmlformats.org/drawingml/2006/main"/>
  </p:clrMapOvr>
</p:sld>
</file>