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b91251c7f54c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08579df6954565"/>
  </p:sldMasterIdLst>
  <p:sldIdLst>
    <p:sldId xmlns:r="http://schemas.openxmlformats.org/officeDocument/2006/relationships" id="256" r:id="R83e5f782eab54a43"/>
    <p:sldId xmlns:r="http://schemas.openxmlformats.org/officeDocument/2006/relationships" id="257" r:id="R2669de9b949c4531"/>
    <p:sldId xmlns:r="http://schemas.openxmlformats.org/officeDocument/2006/relationships" id="258" r:id="Rb655e2ea0baa41b5"/>
    <p:sldId xmlns:r="http://schemas.openxmlformats.org/officeDocument/2006/relationships" id="259" r:id="R7a5f88823f4d4ad7"/>
    <p:sldId xmlns:r="http://schemas.openxmlformats.org/officeDocument/2006/relationships" id="260" r:id="Rbb56761c725d4c98"/>
    <p:sldId xmlns:r="http://schemas.openxmlformats.org/officeDocument/2006/relationships" id="261" r:id="Rbb613e815df24745"/>
    <p:sldId xmlns:r="http://schemas.openxmlformats.org/officeDocument/2006/relationships" id="262" r:id="R807ea9aa28db43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08579df6954565" /><Relationship Type="http://schemas.openxmlformats.org/officeDocument/2006/relationships/slide" Target="/ppt/slides/slide1.xml" Id="R83e5f782eab54a43" /><Relationship Type="http://schemas.openxmlformats.org/officeDocument/2006/relationships/slide" Target="/ppt/slides/slide2.xml" Id="R2669de9b949c4531" /><Relationship Type="http://schemas.openxmlformats.org/officeDocument/2006/relationships/slide" Target="/ppt/slides/slide3.xml" Id="Rb655e2ea0baa41b5" /><Relationship Type="http://schemas.openxmlformats.org/officeDocument/2006/relationships/slide" Target="/ppt/slides/slide4.xml" Id="R7a5f88823f4d4ad7" /><Relationship Type="http://schemas.openxmlformats.org/officeDocument/2006/relationships/slide" Target="/ppt/slides/slide5.xml" Id="Rbb56761c725d4c98" /><Relationship Type="http://schemas.openxmlformats.org/officeDocument/2006/relationships/slide" Target="/ppt/slides/slide6.xml" Id="Rbb613e815df24745" /><Relationship Type="http://schemas.openxmlformats.org/officeDocument/2006/relationships/slide" Target="/ppt/slides/slide7.xml" Id="R807ea9aa28db43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e66800b2df4f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fed854d4742ac" /><Relationship Type="http://schemas.openxmlformats.org/officeDocument/2006/relationships/theme" Target="/ppt/slideMasters/theme/theme1.xml" Id="R93b23259f99942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0fed854d4742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3f2ec69b644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5a279fb044d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aa48328d44d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57b95d56442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b59bcb8284e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898cb7b294e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7938ee17942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LØBERG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LØBERG ØKONOMI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436 713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1 457 476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1 564 931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LØBERG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Breviksgata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58 70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981 637 542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