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ebd7eddcc04e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54e3094b14356"/>
  </p:sldMasterIdLst>
  <p:sldIdLst>
    <p:sldId xmlns:r="http://schemas.openxmlformats.org/officeDocument/2006/relationships" id="256" r:id="Ra36f6e2cd62449f1"/>
    <p:sldId xmlns:r="http://schemas.openxmlformats.org/officeDocument/2006/relationships" id="257" r:id="Rab8732e7298a4ebb"/>
    <p:sldId xmlns:r="http://schemas.openxmlformats.org/officeDocument/2006/relationships" id="258" r:id="Rbf316fac94b54f33"/>
    <p:sldId xmlns:r="http://schemas.openxmlformats.org/officeDocument/2006/relationships" id="259" r:id="R630fb218e4674461"/>
    <p:sldId xmlns:r="http://schemas.openxmlformats.org/officeDocument/2006/relationships" id="260" r:id="Rfa187663452a4603"/>
    <p:sldId xmlns:r="http://schemas.openxmlformats.org/officeDocument/2006/relationships" id="261" r:id="Re16c6f582b5d485c"/>
    <p:sldId xmlns:r="http://schemas.openxmlformats.org/officeDocument/2006/relationships" id="262" r:id="R49b598b7ae96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54e3094b14356" /><Relationship Type="http://schemas.openxmlformats.org/officeDocument/2006/relationships/slide" Target="/ppt/slides/slide1.xml" Id="Ra36f6e2cd62449f1" /><Relationship Type="http://schemas.openxmlformats.org/officeDocument/2006/relationships/slide" Target="/ppt/slides/slide2.xml" Id="Rab8732e7298a4ebb" /><Relationship Type="http://schemas.openxmlformats.org/officeDocument/2006/relationships/slide" Target="/ppt/slides/slide3.xml" Id="Rbf316fac94b54f33" /><Relationship Type="http://schemas.openxmlformats.org/officeDocument/2006/relationships/slide" Target="/ppt/slides/slide4.xml" Id="R630fb218e4674461" /><Relationship Type="http://schemas.openxmlformats.org/officeDocument/2006/relationships/slide" Target="/ppt/slides/slide5.xml" Id="Rfa187663452a4603" /><Relationship Type="http://schemas.openxmlformats.org/officeDocument/2006/relationships/slide" Target="/ppt/slides/slide6.xml" Id="Re16c6f582b5d485c" /><Relationship Type="http://schemas.openxmlformats.org/officeDocument/2006/relationships/slide" Target="/ppt/slides/slide7.xml" Id="R49b598b7ae96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9d2ba568e45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af6de89914e88" /><Relationship Type="http://schemas.openxmlformats.org/officeDocument/2006/relationships/theme" Target="/ppt/slideMasters/theme/theme1.xml" Id="R761f260c2c6e4a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eaf6de89914e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e52627dc9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0dcc6dc444d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57837b99244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bee62bdf3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ddc4f45f641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80981d40d4b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e1821bdc543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TELEMARK BYGG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BYGG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TELEMARK BYGG UTLEIE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BYGG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BYGG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BYGG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27 531 008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−1 607 090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−1 782 767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10 207 824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16 938 290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BYGG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LØBERG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YNGVAR MERDE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LOYD-GEORG GAARDER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ARILD BAKKA  –  24,8 %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BYGG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Heddalsveien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3674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981 640 608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BYGG UTLEIE AS</a:t>
            </a:r>
          </a:p>
        </p:txBody>
      </p:sp>
    </p:spTree>
  </p:cSld>
  <p:clrMapOvr>
    <a:masterClrMapping xmlns:a="http://schemas.openxmlformats.org/drawingml/2006/main"/>
  </p:clrMapOvr>
</p:sld>
</file>