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e388634c674a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b11ba5d69a491b"/>
  </p:sldMasterIdLst>
  <p:sldIdLst>
    <p:sldId xmlns:r="http://schemas.openxmlformats.org/officeDocument/2006/relationships" id="256" r:id="Ra84e1b1fff5e44dc"/>
    <p:sldId xmlns:r="http://schemas.openxmlformats.org/officeDocument/2006/relationships" id="257" r:id="R09df087d3b214bf2"/>
    <p:sldId xmlns:r="http://schemas.openxmlformats.org/officeDocument/2006/relationships" id="258" r:id="Rbfe99606256b47b2"/>
    <p:sldId xmlns:r="http://schemas.openxmlformats.org/officeDocument/2006/relationships" id="259" r:id="R6623b963c0ac4633"/>
    <p:sldId xmlns:r="http://schemas.openxmlformats.org/officeDocument/2006/relationships" id="260" r:id="R1de184aa8e4340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b11ba5d69a491b" /><Relationship Type="http://schemas.openxmlformats.org/officeDocument/2006/relationships/slide" Target="/ppt/slides/slide1.xml" Id="Ra84e1b1fff5e44dc" /><Relationship Type="http://schemas.openxmlformats.org/officeDocument/2006/relationships/slide" Target="/ppt/slides/slide2.xml" Id="R09df087d3b214bf2" /><Relationship Type="http://schemas.openxmlformats.org/officeDocument/2006/relationships/slide" Target="/ppt/slides/slide3.xml" Id="Rbfe99606256b47b2" /><Relationship Type="http://schemas.openxmlformats.org/officeDocument/2006/relationships/slide" Target="/ppt/slides/slide4.xml" Id="R6623b963c0ac4633" /><Relationship Type="http://schemas.openxmlformats.org/officeDocument/2006/relationships/slide" Target="/ppt/slides/slide5.xml" Id="R1de184aa8e4340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8bc07ffe9e49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99b2e204ce4a06" /><Relationship Type="http://schemas.openxmlformats.org/officeDocument/2006/relationships/theme" Target="/ppt/slideMasters/theme/theme1.xml" Id="R04f1be404d9f44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99b2e204ce4a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8d68544a104b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7e973aaa040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0d217b70274b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1d589775654d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177dbebfd741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GLOBAL AID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GLOBAL AID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GLOBAL AID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GLOBAL AID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GLOBAL AID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GLOBAL AID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Jacob Nilsens gate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1606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www.globalaid.no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981 643 313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GLOBAL AID</a:t>
            </a:r>
          </a:p>
        </p:txBody>
      </p:sp>
    </p:spTree>
  </p:cSld>
  <p:clrMapOvr>
    <a:masterClrMapping xmlns:a="http://schemas.openxmlformats.org/drawingml/2006/main"/>
  </p:clrMapOvr>
</p:sld>
</file>