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a84261c574f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70094ca6249b2"/>
  </p:sldMasterIdLst>
  <p:sldIdLst>
    <p:sldId xmlns:r="http://schemas.openxmlformats.org/officeDocument/2006/relationships" id="256" r:id="R5f8ff13158e64a40"/>
    <p:sldId xmlns:r="http://schemas.openxmlformats.org/officeDocument/2006/relationships" id="257" r:id="R746c203e79f14c8c"/>
    <p:sldId xmlns:r="http://schemas.openxmlformats.org/officeDocument/2006/relationships" id="258" r:id="R373042e2d20e49f5"/>
    <p:sldId xmlns:r="http://schemas.openxmlformats.org/officeDocument/2006/relationships" id="259" r:id="Ra326fed5cbb14567"/>
    <p:sldId xmlns:r="http://schemas.openxmlformats.org/officeDocument/2006/relationships" id="260" r:id="R37f3a03373f147e4"/>
    <p:sldId xmlns:r="http://schemas.openxmlformats.org/officeDocument/2006/relationships" id="261" r:id="R7c550aa4acc54e4e"/>
    <p:sldId xmlns:r="http://schemas.openxmlformats.org/officeDocument/2006/relationships" id="262" r:id="R3a9fdbad560b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70094ca6249b2" /><Relationship Type="http://schemas.openxmlformats.org/officeDocument/2006/relationships/slide" Target="/ppt/slides/slide1.xml" Id="R5f8ff13158e64a40" /><Relationship Type="http://schemas.openxmlformats.org/officeDocument/2006/relationships/slide" Target="/ppt/slides/slide2.xml" Id="R746c203e79f14c8c" /><Relationship Type="http://schemas.openxmlformats.org/officeDocument/2006/relationships/slide" Target="/ppt/slides/slide3.xml" Id="R373042e2d20e49f5" /><Relationship Type="http://schemas.openxmlformats.org/officeDocument/2006/relationships/slide" Target="/ppt/slides/slide4.xml" Id="Ra326fed5cbb14567" /><Relationship Type="http://schemas.openxmlformats.org/officeDocument/2006/relationships/slide" Target="/ppt/slides/slide5.xml" Id="R37f3a03373f147e4" /><Relationship Type="http://schemas.openxmlformats.org/officeDocument/2006/relationships/slide" Target="/ppt/slides/slide6.xml" Id="R7c550aa4acc54e4e" /><Relationship Type="http://schemas.openxmlformats.org/officeDocument/2006/relationships/slide" Target="/ppt/slides/slide7.xml" Id="R3a9fdbad560b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f33fa99bc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7f0504269472f" /><Relationship Type="http://schemas.openxmlformats.org/officeDocument/2006/relationships/theme" Target="/ppt/slideMasters/theme/theme1.xml" Id="Re329821326ba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7f050426947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43681e7854e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9e8d9f23b4e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546c26937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e4538bb7845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45b192d21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99e63b929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b419e390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VESTERØYVN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VESTERØYVN 2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1 031 194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639 333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3 007 232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JENSEN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EIFFEL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Vesterøyveien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981 645 596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VESTERØYVN 2 AS</a:t>
            </a:r>
          </a:p>
        </p:txBody>
      </p:sp>
    </p:spTree>
  </p:cSld>
  <p:clrMapOvr>
    <a:masterClrMapping xmlns:a="http://schemas.openxmlformats.org/drawingml/2006/main"/>
  </p:clrMapOvr>
</p:sld>
</file>