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6bf84221747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92d902cfd4e59"/>
  </p:sldMasterIdLst>
  <p:sldIdLst>
    <p:sldId xmlns:r="http://schemas.openxmlformats.org/officeDocument/2006/relationships" id="256" r:id="R58452b28ae7f4329"/>
    <p:sldId xmlns:r="http://schemas.openxmlformats.org/officeDocument/2006/relationships" id="257" r:id="R2fd08e7fdf1846df"/>
    <p:sldId xmlns:r="http://schemas.openxmlformats.org/officeDocument/2006/relationships" id="258" r:id="R59488458680a46e1"/>
    <p:sldId xmlns:r="http://schemas.openxmlformats.org/officeDocument/2006/relationships" id="259" r:id="Rfd09c034f4b64d5f"/>
    <p:sldId xmlns:r="http://schemas.openxmlformats.org/officeDocument/2006/relationships" id="260" r:id="R5b7b3d72d92749d2"/>
    <p:sldId xmlns:r="http://schemas.openxmlformats.org/officeDocument/2006/relationships" id="261" r:id="R93daef9017e14b03"/>
    <p:sldId xmlns:r="http://schemas.openxmlformats.org/officeDocument/2006/relationships" id="262" r:id="R7d20c1fab82e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92d902cfd4e59" /><Relationship Type="http://schemas.openxmlformats.org/officeDocument/2006/relationships/slide" Target="/ppt/slides/slide1.xml" Id="R58452b28ae7f4329" /><Relationship Type="http://schemas.openxmlformats.org/officeDocument/2006/relationships/slide" Target="/ppt/slides/slide2.xml" Id="R2fd08e7fdf1846df" /><Relationship Type="http://schemas.openxmlformats.org/officeDocument/2006/relationships/slide" Target="/ppt/slides/slide3.xml" Id="R59488458680a46e1" /><Relationship Type="http://schemas.openxmlformats.org/officeDocument/2006/relationships/slide" Target="/ppt/slides/slide4.xml" Id="Rfd09c034f4b64d5f" /><Relationship Type="http://schemas.openxmlformats.org/officeDocument/2006/relationships/slide" Target="/ppt/slides/slide5.xml" Id="R5b7b3d72d92749d2" /><Relationship Type="http://schemas.openxmlformats.org/officeDocument/2006/relationships/slide" Target="/ppt/slides/slide6.xml" Id="R93daef9017e14b03" /><Relationship Type="http://schemas.openxmlformats.org/officeDocument/2006/relationships/slide" Target="/ppt/slides/slide7.xml" Id="R7d20c1fab82e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6ce91c54443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ec8c6a1a74c48" /><Relationship Type="http://schemas.openxmlformats.org/officeDocument/2006/relationships/theme" Target="/ppt/slideMasters/theme/theme1.xml" Id="R58f149bb5e6e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dec8c6a1a7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b79a1c1f1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ad88f97004e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2f63b1d814f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30b6ead234b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3ebbbeadf41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49f412df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ec98a92644b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H BØE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H BØE &amp; SØNNER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14 018 878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−445 169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−557 321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5 616 549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15 257 180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981 648 463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H BØE &amp; SØNNER AS</a:t>
            </a:r>
          </a:p>
        </p:txBody>
      </p:sp>
    </p:spTree>
  </p:cSld>
  <p:clrMapOvr>
    <a:masterClrMapping xmlns:a="http://schemas.openxmlformats.org/drawingml/2006/main"/>
  </p:clrMapOvr>
</p:sld>
</file>