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93997ecc4f4d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edc1f0529e4ca5"/>
  </p:sldMasterIdLst>
  <p:sldIdLst>
    <p:sldId xmlns:r="http://schemas.openxmlformats.org/officeDocument/2006/relationships" id="256" r:id="R474ef18ef2b0480a"/>
    <p:sldId xmlns:r="http://schemas.openxmlformats.org/officeDocument/2006/relationships" id="257" r:id="R5993bfabc6eb4dd4"/>
    <p:sldId xmlns:r="http://schemas.openxmlformats.org/officeDocument/2006/relationships" id="258" r:id="R11e05fc837864f7a"/>
    <p:sldId xmlns:r="http://schemas.openxmlformats.org/officeDocument/2006/relationships" id="259" r:id="R8380db5db7b248da"/>
    <p:sldId xmlns:r="http://schemas.openxmlformats.org/officeDocument/2006/relationships" id="260" r:id="Rfdc53fd60a0e475f"/>
    <p:sldId xmlns:r="http://schemas.openxmlformats.org/officeDocument/2006/relationships" id="261" r:id="Raaf837a4ef4245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edc1f0529e4ca5" /><Relationship Type="http://schemas.openxmlformats.org/officeDocument/2006/relationships/slide" Target="/ppt/slides/slide1.xml" Id="R474ef18ef2b0480a" /><Relationship Type="http://schemas.openxmlformats.org/officeDocument/2006/relationships/slide" Target="/ppt/slides/slide2.xml" Id="R5993bfabc6eb4dd4" /><Relationship Type="http://schemas.openxmlformats.org/officeDocument/2006/relationships/slide" Target="/ppt/slides/slide3.xml" Id="R11e05fc837864f7a" /><Relationship Type="http://schemas.openxmlformats.org/officeDocument/2006/relationships/slide" Target="/ppt/slides/slide4.xml" Id="R8380db5db7b248da" /><Relationship Type="http://schemas.openxmlformats.org/officeDocument/2006/relationships/slide" Target="/ppt/slides/slide5.xml" Id="Rfdc53fd60a0e475f" /><Relationship Type="http://schemas.openxmlformats.org/officeDocument/2006/relationships/slide" Target="/ppt/slides/slide6.xml" Id="Raaf837a4ef4245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2278905c3645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50b972d6e4332" /><Relationship Type="http://schemas.openxmlformats.org/officeDocument/2006/relationships/theme" Target="/ppt/slideMasters/theme/theme1.xml" Id="R8cb1ac8b8e3e44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650b972d6e43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7ebc97b414b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631b34d7a4b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f4965e1404e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354f1199e4c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09c2c7f0844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089e1726d41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KVELDE MØLLE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KVELDE MØLLE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KVELDE MØLLE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KVELDE MØLLE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KVELDE MØLLE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KVELDE MØLLE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Kveldeveien 267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3282 Kvelde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16 35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olaf.holm@holmgaard.no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981 663 144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KVELDE MØLLE EIENDOM AS</a:t>
            </a:r>
          </a:p>
        </p:txBody>
      </p:sp>
    </p:spTree>
  </p:cSld>
  <p:clrMapOvr>
    <a:masterClrMapping xmlns:a="http://schemas.openxmlformats.org/drawingml/2006/main"/>
  </p:clrMapOvr>
</p:sld>
</file>