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4f7b1a9e6942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3c4ab9cd1e40ee"/>
  </p:sldMasterIdLst>
  <p:sldIdLst>
    <p:sldId xmlns:r="http://schemas.openxmlformats.org/officeDocument/2006/relationships" id="256" r:id="Rf8775cc8649e4d95"/>
    <p:sldId xmlns:r="http://schemas.openxmlformats.org/officeDocument/2006/relationships" id="257" r:id="R9954e56995034922"/>
    <p:sldId xmlns:r="http://schemas.openxmlformats.org/officeDocument/2006/relationships" id="258" r:id="Rb05c99a2bc504aa1"/>
    <p:sldId xmlns:r="http://schemas.openxmlformats.org/officeDocument/2006/relationships" id="259" r:id="R7c2962f36034445c"/>
    <p:sldId xmlns:r="http://schemas.openxmlformats.org/officeDocument/2006/relationships" id="260" r:id="R0909c2f5a8c74248"/>
    <p:sldId xmlns:r="http://schemas.openxmlformats.org/officeDocument/2006/relationships" id="261" r:id="R75632c1ecfdf4c0c"/>
    <p:sldId xmlns:r="http://schemas.openxmlformats.org/officeDocument/2006/relationships" id="262" r:id="R58244a950f9e43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3c4ab9cd1e40ee" /><Relationship Type="http://schemas.openxmlformats.org/officeDocument/2006/relationships/slide" Target="/ppt/slides/slide1.xml" Id="Rf8775cc8649e4d95" /><Relationship Type="http://schemas.openxmlformats.org/officeDocument/2006/relationships/slide" Target="/ppt/slides/slide2.xml" Id="R9954e56995034922" /><Relationship Type="http://schemas.openxmlformats.org/officeDocument/2006/relationships/slide" Target="/ppt/slides/slide3.xml" Id="Rb05c99a2bc504aa1" /><Relationship Type="http://schemas.openxmlformats.org/officeDocument/2006/relationships/slide" Target="/ppt/slides/slide4.xml" Id="R7c2962f36034445c" /><Relationship Type="http://schemas.openxmlformats.org/officeDocument/2006/relationships/slide" Target="/ppt/slides/slide5.xml" Id="R0909c2f5a8c74248" /><Relationship Type="http://schemas.openxmlformats.org/officeDocument/2006/relationships/slide" Target="/ppt/slides/slide6.xml" Id="R75632c1ecfdf4c0c" /><Relationship Type="http://schemas.openxmlformats.org/officeDocument/2006/relationships/slide" Target="/ppt/slides/slide7.xml" Id="R58244a950f9e43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68aead716846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5b012b70f4d42" /><Relationship Type="http://schemas.openxmlformats.org/officeDocument/2006/relationships/theme" Target="/ppt/slideMasters/theme/theme1.xml" Id="Raea6978ab48e45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95b012b70f4d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51bcade7845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8f9913678b46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e22889a4be41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a9c1176224f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a4b86a366147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5473e865e4f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a545efccd47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KVELDE MØLLE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KVELDE MØLLE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KVELDE MØLLE EIENDOM AS ble etablert [år] og holder til i Kvelde.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KVELDE MØLLE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KVELDE MØLLE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KVELDE MØLLE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700 006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91 903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−66 075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5 200 056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7 824 928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KVELDE MØLLE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FISKÅ MØLLE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KVELDE MØLLE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Kveldeveien 267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3282 Kvelde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16 35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olaf.holm@holmgaard.no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981 663 144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KVELDE MØLLE EIENDOM AS</a:t>
            </a:r>
          </a:p>
        </p:txBody>
      </p:sp>
    </p:spTree>
  </p:cSld>
  <p:clrMapOvr>
    <a:masterClrMapping xmlns:a="http://schemas.openxmlformats.org/drawingml/2006/main"/>
  </p:clrMapOvr>
</p:sld>
</file>