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6824cacc2a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17fcf3b264853"/>
  </p:sldMasterIdLst>
  <p:sldIdLst>
    <p:sldId xmlns:r="http://schemas.openxmlformats.org/officeDocument/2006/relationships" id="256" r:id="Rbf228527ce9f4ab4"/>
    <p:sldId xmlns:r="http://schemas.openxmlformats.org/officeDocument/2006/relationships" id="257" r:id="Rbb1931a4eb834bdb"/>
    <p:sldId xmlns:r="http://schemas.openxmlformats.org/officeDocument/2006/relationships" id="258" r:id="Re33257136c8a4867"/>
    <p:sldId xmlns:r="http://schemas.openxmlformats.org/officeDocument/2006/relationships" id="259" r:id="R02ae0e4a946e499f"/>
    <p:sldId xmlns:r="http://schemas.openxmlformats.org/officeDocument/2006/relationships" id="260" r:id="Ra9524025f8c24ea9"/>
    <p:sldId xmlns:r="http://schemas.openxmlformats.org/officeDocument/2006/relationships" id="261" r:id="R7afbb7cf2ba44c5a"/>
    <p:sldId xmlns:r="http://schemas.openxmlformats.org/officeDocument/2006/relationships" id="262" r:id="Rc96f61523e3740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17fcf3b264853" /><Relationship Type="http://schemas.openxmlformats.org/officeDocument/2006/relationships/slide" Target="/ppt/slides/slide1.xml" Id="Rbf228527ce9f4ab4" /><Relationship Type="http://schemas.openxmlformats.org/officeDocument/2006/relationships/slide" Target="/ppt/slides/slide2.xml" Id="Rbb1931a4eb834bdb" /><Relationship Type="http://schemas.openxmlformats.org/officeDocument/2006/relationships/slide" Target="/ppt/slides/slide3.xml" Id="Re33257136c8a4867" /><Relationship Type="http://schemas.openxmlformats.org/officeDocument/2006/relationships/slide" Target="/ppt/slides/slide4.xml" Id="R02ae0e4a946e499f" /><Relationship Type="http://schemas.openxmlformats.org/officeDocument/2006/relationships/slide" Target="/ppt/slides/slide5.xml" Id="Ra9524025f8c24ea9" /><Relationship Type="http://schemas.openxmlformats.org/officeDocument/2006/relationships/slide" Target="/ppt/slides/slide6.xml" Id="R7afbb7cf2ba44c5a" /><Relationship Type="http://schemas.openxmlformats.org/officeDocument/2006/relationships/slide" Target="/ppt/slides/slide7.xml" Id="Rc96f61523e3740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f8a2ceefb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ecd49b695432e" /><Relationship Type="http://schemas.openxmlformats.org/officeDocument/2006/relationships/theme" Target="/ppt/slideMasters/theme/theme1.xml" Id="R32e127b52de4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6ecd49b69543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68bd49766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40caee9c54f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3190199824f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95d86fdfb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df9fc91044b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ba87970d34d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4fee31cb843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LAURITZEN-HOLDING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LAURITZEN-HOLDING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LAURITZEN-HOLDING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LAURITZEN-HOLDING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LAURITZEN-HOLDING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LAURITZEN-HOLDING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26 526 580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25 545 189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−1 615 150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298 898 723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353 800 425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LAURITZEN-HOLDING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LAURITZEN  –  47,1 %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LAURITZEN  –  47,1 %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LAURITZEN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LAURITZEN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SØLVI LAURITZEN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LAURITZEN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LAURITZEN-HOLDING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981 663 373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LAURITZEN-HOLDING AS</a:t>
            </a:r>
          </a:p>
        </p:txBody>
      </p:sp>
    </p:spTree>
  </p:cSld>
  <p:clrMapOvr>
    <a:masterClrMapping xmlns:a="http://schemas.openxmlformats.org/drawingml/2006/main"/>
  </p:clrMapOvr>
</p:sld>
</file>