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eb032ce3da43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c5ef3bbd924384"/>
  </p:sldMasterIdLst>
  <p:sldIdLst>
    <p:sldId xmlns:r="http://schemas.openxmlformats.org/officeDocument/2006/relationships" id="256" r:id="R65182a765a7d4c37"/>
    <p:sldId xmlns:r="http://schemas.openxmlformats.org/officeDocument/2006/relationships" id="257" r:id="R23f770d93adf42eb"/>
    <p:sldId xmlns:r="http://schemas.openxmlformats.org/officeDocument/2006/relationships" id="258" r:id="Re09ca0afc5ef4952"/>
    <p:sldId xmlns:r="http://schemas.openxmlformats.org/officeDocument/2006/relationships" id="259" r:id="Rb57c178f02bc4a38"/>
    <p:sldId xmlns:r="http://schemas.openxmlformats.org/officeDocument/2006/relationships" id="260" r:id="R8e8ac98c92914640"/>
    <p:sldId xmlns:r="http://schemas.openxmlformats.org/officeDocument/2006/relationships" id="261" r:id="Rc6ef0efbe07646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c5ef3bbd924384" /><Relationship Type="http://schemas.openxmlformats.org/officeDocument/2006/relationships/slide" Target="/ppt/slides/slide1.xml" Id="R65182a765a7d4c37" /><Relationship Type="http://schemas.openxmlformats.org/officeDocument/2006/relationships/slide" Target="/ppt/slides/slide2.xml" Id="R23f770d93adf42eb" /><Relationship Type="http://schemas.openxmlformats.org/officeDocument/2006/relationships/slide" Target="/ppt/slides/slide3.xml" Id="Re09ca0afc5ef4952" /><Relationship Type="http://schemas.openxmlformats.org/officeDocument/2006/relationships/slide" Target="/ppt/slides/slide4.xml" Id="Rb57c178f02bc4a38" /><Relationship Type="http://schemas.openxmlformats.org/officeDocument/2006/relationships/slide" Target="/ppt/slides/slide5.xml" Id="R8e8ac98c92914640" /><Relationship Type="http://schemas.openxmlformats.org/officeDocument/2006/relationships/slide" Target="/ppt/slides/slide6.xml" Id="Rc6ef0efbe07646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383188a14848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9e11a821c84a93" /><Relationship Type="http://schemas.openxmlformats.org/officeDocument/2006/relationships/theme" Target="/ppt/slideMasters/theme/theme1.xml" Id="Re2cc973ea8e04e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9e11a821c84a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74024181c348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a8adbded4b40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d57ef3a6a448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a1be8dcf4b4d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6f3109eda045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3734521d3941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O-DGL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O-DGL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O-DGL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O-DGL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O-DGL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O-DGL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ANDRESEN BJØRG MARI-ANN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ÅRDAL SIRI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O-DGL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981 663 721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O-DGL AS</a:t>
            </a:r>
          </a:p>
        </p:txBody>
      </p:sp>
    </p:spTree>
  </p:cSld>
  <p:clrMapOvr>
    <a:masterClrMapping xmlns:a="http://schemas.openxmlformats.org/drawingml/2006/main"/>
  </p:clrMapOvr>
</p:sld>
</file>