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b26a51172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99bf2b6a044bb"/>
  </p:sldMasterIdLst>
  <p:sldIdLst>
    <p:sldId xmlns:r="http://schemas.openxmlformats.org/officeDocument/2006/relationships" id="256" r:id="R7970e2e5fb0640ee"/>
    <p:sldId xmlns:r="http://schemas.openxmlformats.org/officeDocument/2006/relationships" id="257" r:id="Rafd250791c504f80"/>
    <p:sldId xmlns:r="http://schemas.openxmlformats.org/officeDocument/2006/relationships" id="258" r:id="R25d990b71d6b49a1"/>
    <p:sldId xmlns:r="http://schemas.openxmlformats.org/officeDocument/2006/relationships" id="259" r:id="R9eef1bd001794420"/>
    <p:sldId xmlns:r="http://schemas.openxmlformats.org/officeDocument/2006/relationships" id="260" r:id="Ra9294e31742f4075"/>
    <p:sldId xmlns:r="http://schemas.openxmlformats.org/officeDocument/2006/relationships" id="261" r:id="Rf5e7df0bddc5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99bf2b6a044bb" /><Relationship Type="http://schemas.openxmlformats.org/officeDocument/2006/relationships/slide" Target="/ppt/slides/slide1.xml" Id="R7970e2e5fb0640ee" /><Relationship Type="http://schemas.openxmlformats.org/officeDocument/2006/relationships/slide" Target="/ppt/slides/slide2.xml" Id="Rafd250791c504f80" /><Relationship Type="http://schemas.openxmlformats.org/officeDocument/2006/relationships/slide" Target="/ppt/slides/slide3.xml" Id="R25d990b71d6b49a1" /><Relationship Type="http://schemas.openxmlformats.org/officeDocument/2006/relationships/slide" Target="/ppt/slides/slide4.xml" Id="R9eef1bd001794420" /><Relationship Type="http://schemas.openxmlformats.org/officeDocument/2006/relationships/slide" Target="/ppt/slides/slide5.xml" Id="Ra9294e31742f4075" /><Relationship Type="http://schemas.openxmlformats.org/officeDocument/2006/relationships/slide" Target="/ppt/slides/slide6.xml" Id="Rf5e7df0bddc5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cb019d0e1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a7ef39e924775" /><Relationship Type="http://schemas.openxmlformats.org/officeDocument/2006/relationships/theme" Target="/ppt/slideMasters/theme/theme1.xml" Id="R45f6cb4fa15245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6a7ef39e92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974842391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a65ae5cfb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bb705813b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795ba8019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c1b999e4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dc90df99e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EVRY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EVRY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EVRY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EVRY CONSULTING AS</a:t>
            </a:r>
          </a:p>
        </p:txBody>
      </p:sp>
    </p:spTree>
  </p:cSld>
  <p:clrMapOvr>
    <a:masterClrMapping xmlns:a="http://schemas.openxmlformats.org/drawingml/2006/main"/>
  </p:clrMapOvr>
</p:sld>
</file>