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4c4262202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0e3411a424941"/>
  </p:sldMasterIdLst>
  <p:sldIdLst>
    <p:sldId xmlns:r="http://schemas.openxmlformats.org/officeDocument/2006/relationships" id="256" r:id="R4fbeb7ce13cc4590"/>
    <p:sldId xmlns:r="http://schemas.openxmlformats.org/officeDocument/2006/relationships" id="257" r:id="R7a474b2eef3c4fd4"/>
    <p:sldId xmlns:r="http://schemas.openxmlformats.org/officeDocument/2006/relationships" id="258" r:id="Reec55a4c8a9341d0"/>
    <p:sldId xmlns:r="http://schemas.openxmlformats.org/officeDocument/2006/relationships" id="259" r:id="R9f8734aeb1e540bc"/>
    <p:sldId xmlns:r="http://schemas.openxmlformats.org/officeDocument/2006/relationships" id="260" r:id="Rb4ee659648dc4012"/>
    <p:sldId xmlns:r="http://schemas.openxmlformats.org/officeDocument/2006/relationships" id="261" r:id="Rf2d8a7d0b57e4556"/>
    <p:sldId xmlns:r="http://schemas.openxmlformats.org/officeDocument/2006/relationships" id="262" r:id="R7fb22f6a2b064f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0e3411a424941" /><Relationship Type="http://schemas.openxmlformats.org/officeDocument/2006/relationships/slide" Target="/ppt/slides/slide1.xml" Id="R4fbeb7ce13cc4590" /><Relationship Type="http://schemas.openxmlformats.org/officeDocument/2006/relationships/slide" Target="/ppt/slides/slide2.xml" Id="R7a474b2eef3c4fd4" /><Relationship Type="http://schemas.openxmlformats.org/officeDocument/2006/relationships/slide" Target="/ppt/slides/slide3.xml" Id="Reec55a4c8a9341d0" /><Relationship Type="http://schemas.openxmlformats.org/officeDocument/2006/relationships/slide" Target="/ppt/slides/slide4.xml" Id="R9f8734aeb1e540bc" /><Relationship Type="http://schemas.openxmlformats.org/officeDocument/2006/relationships/slide" Target="/ppt/slides/slide5.xml" Id="Rb4ee659648dc4012" /><Relationship Type="http://schemas.openxmlformats.org/officeDocument/2006/relationships/slide" Target="/ppt/slides/slide6.xml" Id="Rf2d8a7d0b57e4556" /><Relationship Type="http://schemas.openxmlformats.org/officeDocument/2006/relationships/slide" Target="/ppt/slides/slide7.xml" Id="R7fb22f6a2b064f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b7978b98348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af1603ba64d22" /><Relationship Type="http://schemas.openxmlformats.org/officeDocument/2006/relationships/theme" Target="/ppt/slideMasters/theme/theme1.xml" Id="R16d8818d3cc142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2af1603ba6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6529e39d0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463a3904845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6a6811643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71d1f36a6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1ccd387d49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7b0ffdaa7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b1f612df547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OPUS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2 834 657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−1 463 255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7 121 049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7 200 567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FREDRIKSBORG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35 41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post@fredriksborg.no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981 666 607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OPUS INVEST AS</a:t>
            </a:r>
          </a:p>
        </p:txBody>
      </p:sp>
    </p:spTree>
  </p:cSld>
  <p:clrMapOvr>
    <a:masterClrMapping xmlns:a="http://schemas.openxmlformats.org/drawingml/2006/main"/>
  </p:clrMapOvr>
</p:sld>
</file>